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73" d="100"/>
          <a:sy n="73" d="100"/>
        </p:scale>
        <p:origin x="831" y="7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716B6D-3E8A-46D1-B9C3-987D85F834E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07AB721-080F-489A-9549-7D931082B5D5}">
      <dgm:prSet/>
      <dgm:spPr/>
      <dgm:t>
        <a:bodyPr/>
        <a:lstStyle/>
        <a:p>
          <a:r>
            <a:rPr lang="en-US"/>
            <a:t>A new luxury used cars dealership is opening.</a:t>
          </a:r>
        </a:p>
      </dgm:t>
    </dgm:pt>
    <dgm:pt modelId="{240B7ADA-0252-4696-AA9E-7EB2B4AD60E9}" type="parTrans" cxnId="{2E166391-FF57-4849-B0C2-4FC533472E15}">
      <dgm:prSet/>
      <dgm:spPr/>
      <dgm:t>
        <a:bodyPr/>
        <a:lstStyle/>
        <a:p>
          <a:endParaRPr lang="en-US"/>
        </a:p>
      </dgm:t>
    </dgm:pt>
    <dgm:pt modelId="{F65BA0B1-0535-4F2F-9094-0A8B7C39EF6F}" type="sibTrans" cxnId="{2E166391-FF57-4849-B0C2-4FC533472E15}">
      <dgm:prSet/>
      <dgm:spPr/>
      <dgm:t>
        <a:bodyPr/>
        <a:lstStyle/>
        <a:p>
          <a:endParaRPr lang="en-US"/>
        </a:p>
      </dgm:t>
    </dgm:pt>
    <dgm:pt modelId="{253B80F8-FC0A-4201-860A-56B29012F5F5}">
      <dgm:prSet/>
      <dgm:spPr/>
      <dgm:t>
        <a:bodyPr/>
        <a:lstStyle/>
        <a:p>
          <a:r>
            <a:rPr lang="en-US"/>
            <a:t>Currently used cars pricing is done manually.</a:t>
          </a:r>
        </a:p>
      </dgm:t>
    </dgm:pt>
    <dgm:pt modelId="{456D53F4-BCE0-45FC-8286-E4EC7A74A82D}" type="parTrans" cxnId="{AB3839DF-DD24-4B57-8E79-DB45220C4DFE}">
      <dgm:prSet/>
      <dgm:spPr/>
      <dgm:t>
        <a:bodyPr/>
        <a:lstStyle/>
        <a:p>
          <a:endParaRPr lang="en-US"/>
        </a:p>
      </dgm:t>
    </dgm:pt>
    <dgm:pt modelId="{06BA30BB-1F1A-4875-A136-3B4715F6961B}" type="sibTrans" cxnId="{AB3839DF-DD24-4B57-8E79-DB45220C4DFE}">
      <dgm:prSet/>
      <dgm:spPr/>
      <dgm:t>
        <a:bodyPr/>
        <a:lstStyle/>
        <a:p>
          <a:endParaRPr lang="en-US"/>
        </a:p>
      </dgm:t>
    </dgm:pt>
    <dgm:pt modelId="{D4478308-5896-4C31-B5F4-0B7C7166B954}" type="pres">
      <dgm:prSet presAssocID="{5A716B6D-3E8A-46D1-B9C3-987D85F834E8}" presName="linear" presStyleCnt="0">
        <dgm:presLayoutVars>
          <dgm:animLvl val="lvl"/>
          <dgm:resizeHandles val="exact"/>
        </dgm:presLayoutVars>
      </dgm:prSet>
      <dgm:spPr/>
    </dgm:pt>
    <dgm:pt modelId="{CE7CB11E-C49D-4C52-A46C-C01B0F7BB7C1}" type="pres">
      <dgm:prSet presAssocID="{307AB721-080F-489A-9549-7D931082B5D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AECE58-4969-4C51-AD66-37D8CD6AF60A}" type="pres">
      <dgm:prSet presAssocID="{F65BA0B1-0535-4F2F-9094-0A8B7C39EF6F}" presName="spacer" presStyleCnt="0"/>
      <dgm:spPr/>
    </dgm:pt>
    <dgm:pt modelId="{0329A968-3039-48CB-9609-CFC3F44AAF68}" type="pres">
      <dgm:prSet presAssocID="{253B80F8-FC0A-4201-860A-56B29012F5F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B261A1F-6805-4966-B6FC-02B51CDD9D4A}" type="presOf" srcId="{253B80F8-FC0A-4201-860A-56B29012F5F5}" destId="{0329A968-3039-48CB-9609-CFC3F44AAF68}" srcOrd="0" destOrd="0" presId="urn:microsoft.com/office/officeart/2005/8/layout/vList2"/>
    <dgm:cxn modelId="{2C88F05B-6FAA-4041-B737-C845E556F0B7}" type="presOf" srcId="{307AB721-080F-489A-9549-7D931082B5D5}" destId="{CE7CB11E-C49D-4C52-A46C-C01B0F7BB7C1}" srcOrd="0" destOrd="0" presId="urn:microsoft.com/office/officeart/2005/8/layout/vList2"/>
    <dgm:cxn modelId="{6149C945-1762-4A4F-925E-871606FF4493}" type="presOf" srcId="{5A716B6D-3E8A-46D1-B9C3-987D85F834E8}" destId="{D4478308-5896-4C31-B5F4-0B7C7166B954}" srcOrd="0" destOrd="0" presId="urn:microsoft.com/office/officeart/2005/8/layout/vList2"/>
    <dgm:cxn modelId="{2E166391-FF57-4849-B0C2-4FC533472E15}" srcId="{5A716B6D-3E8A-46D1-B9C3-987D85F834E8}" destId="{307AB721-080F-489A-9549-7D931082B5D5}" srcOrd="0" destOrd="0" parTransId="{240B7ADA-0252-4696-AA9E-7EB2B4AD60E9}" sibTransId="{F65BA0B1-0535-4F2F-9094-0A8B7C39EF6F}"/>
    <dgm:cxn modelId="{AB3839DF-DD24-4B57-8E79-DB45220C4DFE}" srcId="{5A716B6D-3E8A-46D1-B9C3-987D85F834E8}" destId="{253B80F8-FC0A-4201-860A-56B29012F5F5}" srcOrd="1" destOrd="0" parTransId="{456D53F4-BCE0-45FC-8286-E4EC7A74A82D}" sibTransId="{06BA30BB-1F1A-4875-A136-3B4715F6961B}"/>
    <dgm:cxn modelId="{B7D0A69A-2ED0-4925-B4F2-FB2A870F8C55}" type="presParOf" srcId="{D4478308-5896-4C31-B5F4-0B7C7166B954}" destId="{CE7CB11E-C49D-4C52-A46C-C01B0F7BB7C1}" srcOrd="0" destOrd="0" presId="urn:microsoft.com/office/officeart/2005/8/layout/vList2"/>
    <dgm:cxn modelId="{CEA4C199-EF3D-4F7A-BB18-5766F23B1CE9}" type="presParOf" srcId="{D4478308-5896-4C31-B5F4-0B7C7166B954}" destId="{44AECE58-4969-4C51-AD66-37D8CD6AF60A}" srcOrd="1" destOrd="0" presId="urn:microsoft.com/office/officeart/2005/8/layout/vList2"/>
    <dgm:cxn modelId="{97C3E4FC-540B-4914-BA33-1B746A12B239}" type="presParOf" srcId="{D4478308-5896-4C31-B5F4-0B7C7166B954}" destId="{0329A968-3039-48CB-9609-CFC3F44AAF6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4E6514-F5D4-46DE-AC48-1E2D75F243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A2DB48-EF0B-49C6-B7C3-163E12C4CEE2}">
      <dgm:prSet/>
      <dgm:spPr/>
      <dgm:t>
        <a:bodyPr/>
        <a:lstStyle/>
        <a:p>
          <a:r>
            <a:rPr lang="en-US"/>
            <a:t>Save Time.</a:t>
          </a:r>
        </a:p>
      </dgm:t>
    </dgm:pt>
    <dgm:pt modelId="{AF717CCC-3490-49D1-99C0-EF7A29C60E0D}" type="parTrans" cxnId="{955D88EB-B834-44C2-A437-25246E11FB75}">
      <dgm:prSet/>
      <dgm:spPr/>
      <dgm:t>
        <a:bodyPr/>
        <a:lstStyle/>
        <a:p>
          <a:endParaRPr lang="en-US"/>
        </a:p>
      </dgm:t>
    </dgm:pt>
    <dgm:pt modelId="{05F15F2A-DA85-4F32-BD8A-43C6C8EC303D}" type="sibTrans" cxnId="{955D88EB-B834-44C2-A437-25246E11FB75}">
      <dgm:prSet/>
      <dgm:spPr/>
      <dgm:t>
        <a:bodyPr/>
        <a:lstStyle/>
        <a:p>
          <a:endParaRPr lang="en-US"/>
        </a:p>
      </dgm:t>
    </dgm:pt>
    <dgm:pt modelId="{DE67BA89-1274-4120-9DCD-6EC1A285A765}">
      <dgm:prSet/>
      <dgm:spPr/>
      <dgm:t>
        <a:bodyPr/>
        <a:lstStyle/>
        <a:p>
          <a:r>
            <a:rPr lang="en-US"/>
            <a:t>Cost Efficient.</a:t>
          </a:r>
        </a:p>
      </dgm:t>
    </dgm:pt>
    <dgm:pt modelId="{E92EA7B3-0F07-4AF7-AA09-82064600C709}" type="parTrans" cxnId="{A47E8094-C4BF-40C6-B940-A6EBFE2B0CA9}">
      <dgm:prSet/>
      <dgm:spPr/>
      <dgm:t>
        <a:bodyPr/>
        <a:lstStyle/>
        <a:p>
          <a:endParaRPr lang="en-US"/>
        </a:p>
      </dgm:t>
    </dgm:pt>
    <dgm:pt modelId="{65AE491A-44D6-4A65-950A-C2C71C1AE64F}" type="sibTrans" cxnId="{A47E8094-C4BF-40C6-B940-A6EBFE2B0CA9}">
      <dgm:prSet/>
      <dgm:spPr/>
      <dgm:t>
        <a:bodyPr/>
        <a:lstStyle/>
        <a:p>
          <a:endParaRPr lang="en-US"/>
        </a:p>
      </dgm:t>
    </dgm:pt>
    <dgm:pt modelId="{348E9B4B-4F98-41A5-BD06-EC46BBA5FA54}">
      <dgm:prSet/>
      <dgm:spPr/>
      <dgm:t>
        <a:bodyPr/>
        <a:lstStyle/>
        <a:p>
          <a:r>
            <a:rPr lang="en-US"/>
            <a:t>More Accurate.</a:t>
          </a:r>
        </a:p>
      </dgm:t>
    </dgm:pt>
    <dgm:pt modelId="{CEC7D547-17EA-403D-8EF4-662DBC497348}" type="parTrans" cxnId="{9E217092-B5EC-4310-8785-233646F0D6CC}">
      <dgm:prSet/>
      <dgm:spPr/>
      <dgm:t>
        <a:bodyPr/>
        <a:lstStyle/>
        <a:p>
          <a:endParaRPr lang="en-US"/>
        </a:p>
      </dgm:t>
    </dgm:pt>
    <dgm:pt modelId="{2CB691C9-E034-4CF1-8162-73661EACDD23}" type="sibTrans" cxnId="{9E217092-B5EC-4310-8785-233646F0D6CC}">
      <dgm:prSet/>
      <dgm:spPr/>
      <dgm:t>
        <a:bodyPr/>
        <a:lstStyle/>
        <a:p>
          <a:endParaRPr lang="en-US"/>
        </a:p>
      </dgm:t>
    </dgm:pt>
    <dgm:pt modelId="{0784E8E3-35A3-4AED-B93B-A0676CC10098}" type="pres">
      <dgm:prSet presAssocID="{CE4E6514-F5D4-46DE-AC48-1E2D75F243BB}" presName="root" presStyleCnt="0">
        <dgm:presLayoutVars>
          <dgm:dir/>
          <dgm:resizeHandles val="exact"/>
        </dgm:presLayoutVars>
      </dgm:prSet>
      <dgm:spPr/>
    </dgm:pt>
    <dgm:pt modelId="{2855DC21-C9B8-4B0D-8F27-A5F4F8DD4ADC}" type="pres">
      <dgm:prSet presAssocID="{B6A2DB48-EF0B-49C6-B7C3-163E12C4CEE2}" presName="compNode" presStyleCnt="0"/>
      <dgm:spPr/>
    </dgm:pt>
    <dgm:pt modelId="{BE47EE2C-FB62-4272-B32E-F7D78B394099}" type="pres">
      <dgm:prSet presAssocID="{B6A2DB48-EF0B-49C6-B7C3-163E12C4CEE2}" presName="bgRect" presStyleLbl="bgShp" presStyleIdx="0" presStyleCnt="3"/>
      <dgm:spPr/>
    </dgm:pt>
    <dgm:pt modelId="{AD1E890E-EE71-46B4-B7A1-E33C999F633A}" type="pres">
      <dgm:prSet presAssocID="{B6A2DB48-EF0B-49C6-B7C3-163E12C4CE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205AEAC5-C64D-450A-BC39-BD4080B8F6B2}" type="pres">
      <dgm:prSet presAssocID="{B6A2DB48-EF0B-49C6-B7C3-163E12C4CEE2}" presName="spaceRect" presStyleCnt="0"/>
      <dgm:spPr/>
    </dgm:pt>
    <dgm:pt modelId="{D5D08797-15A3-4582-AC22-125B6DEAEB8C}" type="pres">
      <dgm:prSet presAssocID="{B6A2DB48-EF0B-49C6-B7C3-163E12C4CEE2}" presName="parTx" presStyleLbl="revTx" presStyleIdx="0" presStyleCnt="3">
        <dgm:presLayoutVars>
          <dgm:chMax val="0"/>
          <dgm:chPref val="0"/>
        </dgm:presLayoutVars>
      </dgm:prSet>
      <dgm:spPr/>
    </dgm:pt>
    <dgm:pt modelId="{E246B30C-D93B-48B0-A399-9B552EB53233}" type="pres">
      <dgm:prSet presAssocID="{05F15F2A-DA85-4F32-BD8A-43C6C8EC303D}" presName="sibTrans" presStyleCnt="0"/>
      <dgm:spPr/>
    </dgm:pt>
    <dgm:pt modelId="{F9D13574-C4B5-48BD-B7F3-407FBB8026B2}" type="pres">
      <dgm:prSet presAssocID="{DE67BA89-1274-4120-9DCD-6EC1A285A765}" presName="compNode" presStyleCnt="0"/>
      <dgm:spPr/>
    </dgm:pt>
    <dgm:pt modelId="{CFD496F9-98DF-466E-83C9-4901271BD65A}" type="pres">
      <dgm:prSet presAssocID="{DE67BA89-1274-4120-9DCD-6EC1A285A765}" presName="bgRect" presStyleLbl="bgShp" presStyleIdx="1" presStyleCnt="3"/>
      <dgm:spPr/>
    </dgm:pt>
    <dgm:pt modelId="{47439BE9-BC27-4FDC-8166-24546AD24D22}" type="pres">
      <dgm:prSet presAssocID="{DE67BA89-1274-4120-9DCD-6EC1A285A7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7615A252-CAE0-4AEC-993F-2EDBB7590C2C}" type="pres">
      <dgm:prSet presAssocID="{DE67BA89-1274-4120-9DCD-6EC1A285A765}" presName="spaceRect" presStyleCnt="0"/>
      <dgm:spPr/>
    </dgm:pt>
    <dgm:pt modelId="{3AA02A34-9BD0-477A-AEA9-82C712B80E31}" type="pres">
      <dgm:prSet presAssocID="{DE67BA89-1274-4120-9DCD-6EC1A285A765}" presName="parTx" presStyleLbl="revTx" presStyleIdx="1" presStyleCnt="3">
        <dgm:presLayoutVars>
          <dgm:chMax val="0"/>
          <dgm:chPref val="0"/>
        </dgm:presLayoutVars>
      </dgm:prSet>
      <dgm:spPr/>
    </dgm:pt>
    <dgm:pt modelId="{E0126548-8991-4561-8247-088A970A61B5}" type="pres">
      <dgm:prSet presAssocID="{65AE491A-44D6-4A65-950A-C2C71C1AE64F}" presName="sibTrans" presStyleCnt="0"/>
      <dgm:spPr/>
    </dgm:pt>
    <dgm:pt modelId="{1FC79D41-9C45-4AED-A99F-041FD57577D9}" type="pres">
      <dgm:prSet presAssocID="{348E9B4B-4F98-41A5-BD06-EC46BBA5FA54}" presName="compNode" presStyleCnt="0"/>
      <dgm:spPr/>
    </dgm:pt>
    <dgm:pt modelId="{80124FC6-2F23-4D1A-9924-3FE2B5F157B1}" type="pres">
      <dgm:prSet presAssocID="{348E9B4B-4F98-41A5-BD06-EC46BBA5FA54}" presName="bgRect" presStyleLbl="bgShp" presStyleIdx="2" presStyleCnt="3"/>
      <dgm:spPr/>
    </dgm:pt>
    <dgm:pt modelId="{C0BA66F0-5EFC-4CAC-98B8-CF77895A03D6}" type="pres">
      <dgm:prSet presAssocID="{348E9B4B-4F98-41A5-BD06-EC46BBA5FA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7DF346C0-5C6D-4B60-9455-EF40F713D35C}" type="pres">
      <dgm:prSet presAssocID="{348E9B4B-4F98-41A5-BD06-EC46BBA5FA54}" presName="spaceRect" presStyleCnt="0"/>
      <dgm:spPr/>
    </dgm:pt>
    <dgm:pt modelId="{3C61D350-EDFA-444D-97A6-14F751663583}" type="pres">
      <dgm:prSet presAssocID="{348E9B4B-4F98-41A5-BD06-EC46BBA5FA5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093683F-8F90-4E14-8845-2BAE4C0E6D22}" type="presOf" srcId="{348E9B4B-4F98-41A5-BD06-EC46BBA5FA54}" destId="{3C61D350-EDFA-444D-97A6-14F751663583}" srcOrd="0" destOrd="0" presId="urn:microsoft.com/office/officeart/2018/2/layout/IconVerticalSolidList"/>
    <dgm:cxn modelId="{3D1ED27C-8B7F-4DFE-B2A6-5EE15C1D2EE5}" type="presOf" srcId="{DE67BA89-1274-4120-9DCD-6EC1A285A765}" destId="{3AA02A34-9BD0-477A-AEA9-82C712B80E31}" srcOrd="0" destOrd="0" presId="urn:microsoft.com/office/officeart/2018/2/layout/IconVerticalSolidList"/>
    <dgm:cxn modelId="{36C27F89-772A-4B94-85FA-6C112D2DBF3E}" type="presOf" srcId="{CE4E6514-F5D4-46DE-AC48-1E2D75F243BB}" destId="{0784E8E3-35A3-4AED-B93B-A0676CC10098}" srcOrd="0" destOrd="0" presId="urn:microsoft.com/office/officeart/2018/2/layout/IconVerticalSolidList"/>
    <dgm:cxn modelId="{9E217092-B5EC-4310-8785-233646F0D6CC}" srcId="{CE4E6514-F5D4-46DE-AC48-1E2D75F243BB}" destId="{348E9B4B-4F98-41A5-BD06-EC46BBA5FA54}" srcOrd="2" destOrd="0" parTransId="{CEC7D547-17EA-403D-8EF4-662DBC497348}" sibTransId="{2CB691C9-E034-4CF1-8162-73661EACDD23}"/>
    <dgm:cxn modelId="{A47E8094-C4BF-40C6-B940-A6EBFE2B0CA9}" srcId="{CE4E6514-F5D4-46DE-AC48-1E2D75F243BB}" destId="{DE67BA89-1274-4120-9DCD-6EC1A285A765}" srcOrd="1" destOrd="0" parTransId="{E92EA7B3-0F07-4AF7-AA09-82064600C709}" sibTransId="{65AE491A-44D6-4A65-950A-C2C71C1AE64F}"/>
    <dgm:cxn modelId="{52F234EB-2170-4024-BF3B-664B0A3964DC}" type="presOf" srcId="{B6A2DB48-EF0B-49C6-B7C3-163E12C4CEE2}" destId="{D5D08797-15A3-4582-AC22-125B6DEAEB8C}" srcOrd="0" destOrd="0" presId="urn:microsoft.com/office/officeart/2018/2/layout/IconVerticalSolidList"/>
    <dgm:cxn modelId="{955D88EB-B834-44C2-A437-25246E11FB75}" srcId="{CE4E6514-F5D4-46DE-AC48-1E2D75F243BB}" destId="{B6A2DB48-EF0B-49C6-B7C3-163E12C4CEE2}" srcOrd="0" destOrd="0" parTransId="{AF717CCC-3490-49D1-99C0-EF7A29C60E0D}" sibTransId="{05F15F2A-DA85-4F32-BD8A-43C6C8EC303D}"/>
    <dgm:cxn modelId="{8895B8C5-E957-450C-AAA5-E895D7B0E973}" type="presParOf" srcId="{0784E8E3-35A3-4AED-B93B-A0676CC10098}" destId="{2855DC21-C9B8-4B0D-8F27-A5F4F8DD4ADC}" srcOrd="0" destOrd="0" presId="urn:microsoft.com/office/officeart/2018/2/layout/IconVerticalSolidList"/>
    <dgm:cxn modelId="{9B206AF7-69AB-466D-A81A-83BDD1933CC7}" type="presParOf" srcId="{2855DC21-C9B8-4B0D-8F27-A5F4F8DD4ADC}" destId="{BE47EE2C-FB62-4272-B32E-F7D78B394099}" srcOrd="0" destOrd="0" presId="urn:microsoft.com/office/officeart/2018/2/layout/IconVerticalSolidList"/>
    <dgm:cxn modelId="{58E4AC04-9304-43EF-AC10-7BF7776CEAC4}" type="presParOf" srcId="{2855DC21-C9B8-4B0D-8F27-A5F4F8DD4ADC}" destId="{AD1E890E-EE71-46B4-B7A1-E33C999F633A}" srcOrd="1" destOrd="0" presId="urn:microsoft.com/office/officeart/2018/2/layout/IconVerticalSolidList"/>
    <dgm:cxn modelId="{CFEBA7C4-E5F8-4751-AD7C-49C7B5AA46CA}" type="presParOf" srcId="{2855DC21-C9B8-4B0D-8F27-A5F4F8DD4ADC}" destId="{205AEAC5-C64D-450A-BC39-BD4080B8F6B2}" srcOrd="2" destOrd="0" presId="urn:microsoft.com/office/officeart/2018/2/layout/IconVerticalSolidList"/>
    <dgm:cxn modelId="{919CC8A9-7B86-4946-B092-BFACC49C7E2C}" type="presParOf" srcId="{2855DC21-C9B8-4B0D-8F27-A5F4F8DD4ADC}" destId="{D5D08797-15A3-4582-AC22-125B6DEAEB8C}" srcOrd="3" destOrd="0" presId="urn:microsoft.com/office/officeart/2018/2/layout/IconVerticalSolidList"/>
    <dgm:cxn modelId="{29BA892E-999A-4C32-91B6-B496EC39730A}" type="presParOf" srcId="{0784E8E3-35A3-4AED-B93B-A0676CC10098}" destId="{E246B30C-D93B-48B0-A399-9B552EB53233}" srcOrd="1" destOrd="0" presId="urn:microsoft.com/office/officeart/2018/2/layout/IconVerticalSolidList"/>
    <dgm:cxn modelId="{FFE90918-D6C3-4EF4-98C4-130EF253608B}" type="presParOf" srcId="{0784E8E3-35A3-4AED-B93B-A0676CC10098}" destId="{F9D13574-C4B5-48BD-B7F3-407FBB8026B2}" srcOrd="2" destOrd="0" presId="urn:microsoft.com/office/officeart/2018/2/layout/IconVerticalSolidList"/>
    <dgm:cxn modelId="{3647907F-CDF8-47FD-BFCA-C99BF09C69F1}" type="presParOf" srcId="{F9D13574-C4B5-48BD-B7F3-407FBB8026B2}" destId="{CFD496F9-98DF-466E-83C9-4901271BD65A}" srcOrd="0" destOrd="0" presId="urn:microsoft.com/office/officeart/2018/2/layout/IconVerticalSolidList"/>
    <dgm:cxn modelId="{DA0ED74B-51F0-4340-B620-3C9E4589E09B}" type="presParOf" srcId="{F9D13574-C4B5-48BD-B7F3-407FBB8026B2}" destId="{47439BE9-BC27-4FDC-8166-24546AD24D22}" srcOrd="1" destOrd="0" presId="urn:microsoft.com/office/officeart/2018/2/layout/IconVerticalSolidList"/>
    <dgm:cxn modelId="{E2BD0600-0273-4427-8CB2-71F5DB54EC2E}" type="presParOf" srcId="{F9D13574-C4B5-48BD-B7F3-407FBB8026B2}" destId="{7615A252-CAE0-4AEC-993F-2EDBB7590C2C}" srcOrd="2" destOrd="0" presId="urn:microsoft.com/office/officeart/2018/2/layout/IconVerticalSolidList"/>
    <dgm:cxn modelId="{ABA056EF-8D2B-4D6A-8F16-830AC17CF859}" type="presParOf" srcId="{F9D13574-C4B5-48BD-B7F3-407FBB8026B2}" destId="{3AA02A34-9BD0-477A-AEA9-82C712B80E31}" srcOrd="3" destOrd="0" presId="urn:microsoft.com/office/officeart/2018/2/layout/IconVerticalSolidList"/>
    <dgm:cxn modelId="{1B9F936F-3255-472B-AB25-C5868C41DE7E}" type="presParOf" srcId="{0784E8E3-35A3-4AED-B93B-A0676CC10098}" destId="{E0126548-8991-4561-8247-088A970A61B5}" srcOrd="3" destOrd="0" presId="urn:microsoft.com/office/officeart/2018/2/layout/IconVerticalSolidList"/>
    <dgm:cxn modelId="{DE50ADA0-6CE3-4252-B361-D1493E376414}" type="presParOf" srcId="{0784E8E3-35A3-4AED-B93B-A0676CC10098}" destId="{1FC79D41-9C45-4AED-A99F-041FD57577D9}" srcOrd="4" destOrd="0" presId="urn:microsoft.com/office/officeart/2018/2/layout/IconVerticalSolidList"/>
    <dgm:cxn modelId="{236AB4EE-7B96-468D-9532-46B9492F7A70}" type="presParOf" srcId="{1FC79D41-9C45-4AED-A99F-041FD57577D9}" destId="{80124FC6-2F23-4D1A-9924-3FE2B5F157B1}" srcOrd="0" destOrd="0" presId="urn:microsoft.com/office/officeart/2018/2/layout/IconVerticalSolidList"/>
    <dgm:cxn modelId="{D32A968C-7C56-4C0F-AEA6-5F12E4E94DF8}" type="presParOf" srcId="{1FC79D41-9C45-4AED-A99F-041FD57577D9}" destId="{C0BA66F0-5EFC-4CAC-98B8-CF77895A03D6}" srcOrd="1" destOrd="0" presId="urn:microsoft.com/office/officeart/2018/2/layout/IconVerticalSolidList"/>
    <dgm:cxn modelId="{9AE02C2F-6F2D-48D4-ABBB-DBE2800E7F7E}" type="presParOf" srcId="{1FC79D41-9C45-4AED-A99F-041FD57577D9}" destId="{7DF346C0-5C6D-4B60-9455-EF40F713D35C}" srcOrd="2" destOrd="0" presId="urn:microsoft.com/office/officeart/2018/2/layout/IconVerticalSolidList"/>
    <dgm:cxn modelId="{80A28685-99D2-4892-B10B-4E444B839C5B}" type="presParOf" srcId="{1FC79D41-9C45-4AED-A99F-041FD57577D9}" destId="{3C61D350-EDFA-444D-97A6-14F7516635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DFBB23-1742-46FD-A018-C642240E51C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82CF0D-462A-40D1-8018-17B0EB1CF8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Collect Data from cars.com (WHY?).</a:t>
          </a:r>
        </a:p>
      </dgm:t>
    </dgm:pt>
    <dgm:pt modelId="{E1786406-DAC8-4742-AAB2-C5378AF28F65}" type="parTrans" cxnId="{0D287EE4-B8EC-4F91-8EEE-DE33C094C062}">
      <dgm:prSet/>
      <dgm:spPr/>
      <dgm:t>
        <a:bodyPr/>
        <a:lstStyle/>
        <a:p>
          <a:endParaRPr lang="en-US"/>
        </a:p>
      </dgm:t>
    </dgm:pt>
    <dgm:pt modelId="{43C021C7-FB10-43DD-84B6-FEA6C0CFA655}" type="sibTrans" cxnId="{0D287EE4-B8EC-4F91-8EEE-DE33C094C062}">
      <dgm:prSet/>
      <dgm:spPr/>
      <dgm:t>
        <a:bodyPr/>
        <a:lstStyle/>
        <a:p>
          <a:endParaRPr lang="en-US"/>
        </a:p>
      </dgm:t>
    </dgm:pt>
    <dgm:pt modelId="{18878686-2FE5-4A11-A832-3320AFA29D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insight.</a:t>
          </a:r>
        </a:p>
      </dgm:t>
    </dgm:pt>
    <dgm:pt modelId="{EFB4F4D5-199A-45FA-ACF7-31539D680244}" type="parTrans" cxnId="{43851264-DAB2-4B6C-9FDB-C3E41A640BD0}">
      <dgm:prSet/>
      <dgm:spPr/>
      <dgm:t>
        <a:bodyPr/>
        <a:lstStyle/>
        <a:p>
          <a:endParaRPr lang="en-US"/>
        </a:p>
      </dgm:t>
    </dgm:pt>
    <dgm:pt modelId="{9FD33171-66A1-4219-8849-41A9B936CA20}" type="sibTrans" cxnId="{43851264-DAB2-4B6C-9FDB-C3E41A640BD0}">
      <dgm:prSet/>
      <dgm:spPr/>
      <dgm:t>
        <a:bodyPr/>
        <a:lstStyle/>
        <a:p>
          <a:endParaRPr lang="en-US"/>
        </a:p>
      </dgm:t>
    </dgm:pt>
    <dgm:pt modelId="{BF4F733C-40ED-4B03-84D2-80EFC4C6CC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multiple ML models.</a:t>
          </a:r>
        </a:p>
      </dgm:t>
    </dgm:pt>
    <dgm:pt modelId="{10FB56A7-7F88-44B3-8D7E-1F13C2902BD5}" type="parTrans" cxnId="{49A41011-1654-48A9-AD35-8BFECD00FC52}">
      <dgm:prSet/>
      <dgm:spPr/>
      <dgm:t>
        <a:bodyPr/>
        <a:lstStyle/>
        <a:p>
          <a:endParaRPr lang="en-US"/>
        </a:p>
      </dgm:t>
    </dgm:pt>
    <dgm:pt modelId="{E6850FB4-42B4-4899-916D-D82CC2FBB028}" type="sibTrans" cxnId="{49A41011-1654-48A9-AD35-8BFECD00FC52}">
      <dgm:prSet/>
      <dgm:spPr/>
      <dgm:t>
        <a:bodyPr/>
        <a:lstStyle/>
        <a:p>
          <a:endParaRPr lang="en-US"/>
        </a:p>
      </dgm:t>
    </dgm:pt>
    <dgm:pt modelId="{B9374EFE-3A6B-4499-B767-B4D328FA7A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Choose the best model.</a:t>
          </a:r>
        </a:p>
      </dgm:t>
    </dgm:pt>
    <dgm:pt modelId="{41367B54-6ED5-4581-81F1-B69255B4AB25}" type="parTrans" cxnId="{72AB0A16-0A38-4F4E-A245-C5E51A481192}">
      <dgm:prSet/>
      <dgm:spPr/>
      <dgm:t>
        <a:bodyPr/>
        <a:lstStyle/>
        <a:p>
          <a:endParaRPr lang="en-US"/>
        </a:p>
      </dgm:t>
    </dgm:pt>
    <dgm:pt modelId="{07280278-F3E0-403A-A33B-B9F223DE6550}" type="sibTrans" cxnId="{72AB0A16-0A38-4F4E-A245-C5E51A481192}">
      <dgm:prSet/>
      <dgm:spPr/>
      <dgm:t>
        <a:bodyPr/>
        <a:lstStyle/>
        <a:p>
          <a:endParaRPr lang="en-US"/>
        </a:p>
      </dgm:t>
    </dgm:pt>
    <dgm:pt modelId="{100A42DE-F2D4-4736-97FE-597679900702}" type="pres">
      <dgm:prSet presAssocID="{6FDFBB23-1742-46FD-A018-C642240E51CB}" presName="root" presStyleCnt="0">
        <dgm:presLayoutVars>
          <dgm:dir/>
          <dgm:resizeHandles val="exact"/>
        </dgm:presLayoutVars>
      </dgm:prSet>
      <dgm:spPr/>
    </dgm:pt>
    <dgm:pt modelId="{9C238E31-CBDD-4AC9-947A-1A3878761531}" type="pres">
      <dgm:prSet presAssocID="{6682CF0D-462A-40D1-8018-17B0EB1CF8E9}" presName="compNode" presStyleCnt="0"/>
      <dgm:spPr/>
    </dgm:pt>
    <dgm:pt modelId="{EA1F8C65-BB92-4DD2-A453-71EB57B445CF}" type="pres">
      <dgm:prSet presAssocID="{6682CF0D-462A-40D1-8018-17B0EB1CF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F58B92B-3F3E-45ED-AE96-D522498FDE7E}" type="pres">
      <dgm:prSet presAssocID="{6682CF0D-462A-40D1-8018-17B0EB1CF8E9}" presName="spaceRect" presStyleCnt="0"/>
      <dgm:spPr/>
    </dgm:pt>
    <dgm:pt modelId="{B701935A-0346-4D44-8E51-D094305D10BA}" type="pres">
      <dgm:prSet presAssocID="{6682CF0D-462A-40D1-8018-17B0EB1CF8E9}" presName="textRect" presStyleLbl="revTx" presStyleIdx="0" presStyleCnt="4">
        <dgm:presLayoutVars>
          <dgm:chMax val="1"/>
          <dgm:chPref val="1"/>
        </dgm:presLayoutVars>
      </dgm:prSet>
      <dgm:spPr/>
    </dgm:pt>
    <dgm:pt modelId="{FE28087A-220B-4151-8B11-13CCD5B1C0AE}" type="pres">
      <dgm:prSet presAssocID="{43C021C7-FB10-43DD-84B6-FEA6C0CFA655}" presName="sibTrans" presStyleCnt="0"/>
      <dgm:spPr/>
    </dgm:pt>
    <dgm:pt modelId="{92C19A42-D16B-40C6-86D2-BEDBF26F532F}" type="pres">
      <dgm:prSet presAssocID="{18878686-2FE5-4A11-A832-3320AFA29D39}" presName="compNode" presStyleCnt="0"/>
      <dgm:spPr/>
    </dgm:pt>
    <dgm:pt modelId="{B118C312-15ED-4B58-A8EE-0BA9E91FB680}" type="pres">
      <dgm:prSet presAssocID="{18878686-2FE5-4A11-A832-3320AFA29D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A963F42-6B74-4EA4-88B6-754F576ED08B}" type="pres">
      <dgm:prSet presAssocID="{18878686-2FE5-4A11-A832-3320AFA29D39}" presName="spaceRect" presStyleCnt="0"/>
      <dgm:spPr/>
    </dgm:pt>
    <dgm:pt modelId="{87FB92C2-343E-48F7-AF3E-6E32DEDE39B7}" type="pres">
      <dgm:prSet presAssocID="{18878686-2FE5-4A11-A832-3320AFA29D39}" presName="textRect" presStyleLbl="revTx" presStyleIdx="1" presStyleCnt="4">
        <dgm:presLayoutVars>
          <dgm:chMax val="1"/>
          <dgm:chPref val="1"/>
        </dgm:presLayoutVars>
      </dgm:prSet>
      <dgm:spPr/>
    </dgm:pt>
    <dgm:pt modelId="{F70362B9-E33E-46AC-BD41-57C20DB276EF}" type="pres">
      <dgm:prSet presAssocID="{9FD33171-66A1-4219-8849-41A9B936CA20}" presName="sibTrans" presStyleCnt="0"/>
      <dgm:spPr/>
    </dgm:pt>
    <dgm:pt modelId="{F9EEF68B-2A39-4FB2-A45D-9CAD80123C35}" type="pres">
      <dgm:prSet presAssocID="{BF4F733C-40ED-4B03-84D2-80EFC4C6CC53}" presName="compNode" presStyleCnt="0"/>
      <dgm:spPr/>
    </dgm:pt>
    <dgm:pt modelId="{14A5E9D1-BB39-41BC-92BA-B5EAD487ACBE}" type="pres">
      <dgm:prSet presAssocID="{BF4F733C-40ED-4B03-84D2-80EFC4C6CC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9C5C833-EA68-44C2-91BE-53EC35A3D45C}" type="pres">
      <dgm:prSet presAssocID="{BF4F733C-40ED-4B03-84D2-80EFC4C6CC53}" presName="spaceRect" presStyleCnt="0"/>
      <dgm:spPr/>
    </dgm:pt>
    <dgm:pt modelId="{B145A827-3DE3-4171-9FAA-9C64E33416F1}" type="pres">
      <dgm:prSet presAssocID="{BF4F733C-40ED-4B03-84D2-80EFC4C6CC53}" presName="textRect" presStyleLbl="revTx" presStyleIdx="2" presStyleCnt="4">
        <dgm:presLayoutVars>
          <dgm:chMax val="1"/>
          <dgm:chPref val="1"/>
        </dgm:presLayoutVars>
      </dgm:prSet>
      <dgm:spPr/>
    </dgm:pt>
    <dgm:pt modelId="{4651072E-3D6C-4551-ADFE-0109601BE05A}" type="pres">
      <dgm:prSet presAssocID="{E6850FB4-42B4-4899-916D-D82CC2FBB028}" presName="sibTrans" presStyleCnt="0"/>
      <dgm:spPr/>
    </dgm:pt>
    <dgm:pt modelId="{164AC911-D79E-44DF-BC4C-EFC0396D4ADE}" type="pres">
      <dgm:prSet presAssocID="{B9374EFE-3A6B-4499-B767-B4D328FA7AFB}" presName="compNode" presStyleCnt="0"/>
      <dgm:spPr/>
    </dgm:pt>
    <dgm:pt modelId="{0FB15D6E-2499-4FBE-87E4-6903DB448A28}" type="pres">
      <dgm:prSet presAssocID="{B9374EFE-3A6B-4499-B767-B4D328FA7A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095D6E5D-56D1-4858-B492-12AC69760730}" type="pres">
      <dgm:prSet presAssocID="{B9374EFE-3A6B-4499-B767-B4D328FA7AFB}" presName="spaceRect" presStyleCnt="0"/>
      <dgm:spPr/>
    </dgm:pt>
    <dgm:pt modelId="{33F01F51-EFB1-4DC5-AD73-07A1D55FA709}" type="pres">
      <dgm:prSet presAssocID="{B9374EFE-3A6B-4499-B767-B4D328FA7A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A41011-1654-48A9-AD35-8BFECD00FC52}" srcId="{6FDFBB23-1742-46FD-A018-C642240E51CB}" destId="{BF4F733C-40ED-4B03-84D2-80EFC4C6CC53}" srcOrd="2" destOrd="0" parTransId="{10FB56A7-7F88-44B3-8D7E-1F13C2902BD5}" sibTransId="{E6850FB4-42B4-4899-916D-D82CC2FBB028}"/>
    <dgm:cxn modelId="{72AB0A16-0A38-4F4E-A245-C5E51A481192}" srcId="{6FDFBB23-1742-46FD-A018-C642240E51CB}" destId="{B9374EFE-3A6B-4499-B767-B4D328FA7AFB}" srcOrd="3" destOrd="0" parTransId="{41367B54-6ED5-4581-81F1-B69255B4AB25}" sibTransId="{07280278-F3E0-403A-A33B-B9F223DE6550}"/>
    <dgm:cxn modelId="{43851264-DAB2-4B6C-9FDB-C3E41A640BD0}" srcId="{6FDFBB23-1742-46FD-A018-C642240E51CB}" destId="{18878686-2FE5-4A11-A832-3320AFA29D39}" srcOrd="1" destOrd="0" parTransId="{EFB4F4D5-199A-45FA-ACF7-31539D680244}" sibTransId="{9FD33171-66A1-4219-8849-41A9B936CA20}"/>
    <dgm:cxn modelId="{7B51874E-A5F8-4A79-BED3-64689C3900F9}" type="presOf" srcId="{B9374EFE-3A6B-4499-B767-B4D328FA7AFB}" destId="{33F01F51-EFB1-4DC5-AD73-07A1D55FA709}" srcOrd="0" destOrd="0" presId="urn:microsoft.com/office/officeart/2018/2/layout/IconLabelList"/>
    <dgm:cxn modelId="{6D858672-70A4-4648-BFB7-6384AAB42488}" type="presOf" srcId="{6682CF0D-462A-40D1-8018-17B0EB1CF8E9}" destId="{B701935A-0346-4D44-8E51-D094305D10BA}" srcOrd="0" destOrd="0" presId="urn:microsoft.com/office/officeart/2018/2/layout/IconLabelList"/>
    <dgm:cxn modelId="{8F5DFE88-31EF-4A50-B7BC-B830BA241A7E}" type="presOf" srcId="{18878686-2FE5-4A11-A832-3320AFA29D39}" destId="{87FB92C2-343E-48F7-AF3E-6E32DEDE39B7}" srcOrd="0" destOrd="0" presId="urn:microsoft.com/office/officeart/2018/2/layout/IconLabelList"/>
    <dgm:cxn modelId="{F4E59992-5064-4DB8-90D1-8010138F3123}" type="presOf" srcId="{6FDFBB23-1742-46FD-A018-C642240E51CB}" destId="{100A42DE-F2D4-4736-97FE-597679900702}" srcOrd="0" destOrd="0" presId="urn:microsoft.com/office/officeart/2018/2/layout/IconLabelList"/>
    <dgm:cxn modelId="{419C1CD6-491B-4060-9982-E02230C5C586}" type="presOf" srcId="{BF4F733C-40ED-4B03-84D2-80EFC4C6CC53}" destId="{B145A827-3DE3-4171-9FAA-9C64E33416F1}" srcOrd="0" destOrd="0" presId="urn:microsoft.com/office/officeart/2018/2/layout/IconLabelList"/>
    <dgm:cxn modelId="{0D287EE4-B8EC-4F91-8EEE-DE33C094C062}" srcId="{6FDFBB23-1742-46FD-A018-C642240E51CB}" destId="{6682CF0D-462A-40D1-8018-17B0EB1CF8E9}" srcOrd="0" destOrd="0" parTransId="{E1786406-DAC8-4742-AAB2-C5378AF28F65}" sibTransId="{43C021C7-FB10-43DD-84B6-FEA6C0CFA655}"/>
    <dgm:cxn modelId="{F8327E54-B98F-4889-81F9-3570C9DE20C1}" type="presParOf" srcId="{100A42DE-F2D4-4736-97FE-597679900702}" destId="{9C238E31-CBDD-4AC9-947A-1A3878761531}" srcOrd="0" destOrd="0" presId="urn:microsoft.com/office/officeart/2018/2/layout/IconLabelList"/>
    <dgm:cxn modelId="{BB0ED658-DE67-48D6-AC59-E3933669C874}" type="presParOf" srcId="{9C238E31-CBDD-4AC9-947A-1A3878761531}" destId="{EA1F8C65-BB92-4DD2-A453-71EB57B445CF}" srcOrd="0" destOrd="0" presId="urn:microsoft.com/office/officeart/2018/2/layout/IconLabelList"/>
    <dgm:cxn modelId="{4EF478A4-BCFA-4B47-B17C-D0B18B6A00F2}" type="presParOf" srcId="{9C238E31-CBDD-4AC9-947A-1A3878761531}" destId="{BF58B92B-3F3E-45ED-AE96-D522498FDE7E}" srcOrd="1" destOrd="0" presId="urn:microsoft.com/office/officeart/2018/2/layout/IconLabelList"/>
    <dgm:cxn modelId="{AC0B77B2-3778-4B5A-8FA2-CECEA226065F}" type="presParOf" srcId="{9C238E31-CBDD-4AC9-947A-1A3878761531}" destId="{B701935A-0346-4D44-8E51-D094305D10BA}" srcOrd="2" destOrd="0" presId="urn:microsoft.com/office/officeart/2018/2/layout/IconLabelList"/>
    <dgm:cxn modelId="{7AFA8465-83D9-481D-AEF5-B09254F84023}" type="presParOf" srcId="{100A42DE-F2D4-4736-97FE-597679900702}" destId="{FE28087A-220B-4151-8B11-13CCD5B1C0AE}" srcOrd="1" destOrd="0" presId="urn:microsoft.com/office/officeart/2018/2/layout/IconLabelList"/>
    <dgm:cxn modelId="{CCACFD17-B523-4F08-AF9E-FE5446C649D8}" type="presParOf" srcId="{100A42DE-F2D4-4736-97FE-597679900702}" destId="{92C19A42-D16B-40C6-86D2-BEDBF26F532F}" srcOrd="2" destOrd="0" presId="urn:microsoft.com/office/officeart/2018/2/layout/IconLabelList"/>
    <dgm:cxn modelId="{5D0164A8-E24D-4AD6-BB6D-293080FE20CC}" type="presParOf" srcId="{92C19A42-D16B-40C6-86D2-BEDBF26F532F}" destId="{B118C312-15ED-4B58-A8EE-0BA9E91FB680}" srcOrd="0" destOrd="0" presId="urn:microsoft.com/office/officeart/2018/2/layout/IconLabelList"/>
    <dgm:cxn modelId="{5EE65047-B326-4DF8-842C-53DD202D26D4}" type="presParOf" srcId="{92C19A42-D16B-40C6-86D2-BEDBF26F532F}" destId="{2A963F42-6B74-4EA4-88B6-754F576ED08B}" srcOrd="1" destOrd="0" presId="urn:microsoft.com/office/officeart/2018/2/layout/IconLabelList"/>
    <dgm:cxn modelId="{1E56BFD0-F67D-4434-845A-A50450418D87}" type="presParOf" srcId="{92C19A42-D16B-40C6-86D2-BEDBF26F532F}" destId="{87FB92C2-343E-48F7-AF3E-6E32DEDE39B7}" srcOrd="2" destOrd="0" presId="urn:microsoft.com/office/officeart/2018/2/layout/IconLabelList"/>
    <dgm:cxn modelId="{39D04235-3608-452F-9F34-A1EE7F0E8C40}" type="presParOf" srcId="{100A42DE-F2D4-4736-97FE-597679900702}" destId="{F70362B9-E33E-46AC-BD41-57C20DB276EF}" srcOrd="3" destOrd="0" presId="urn:microsoft.com/office/officeart/2018/2/layout/IconLabelList"/>
    <dgm:cxn modelId="{927F92B4-A4E2-4A26-AF12-2A23126A169F}" type="presParOf" srcId="{100A42DE-F2D4-4736-97FE-597679900702}" destId="{F9EEF68B-2A39-4FB2-A45D-9CAD80123C35}" srcOrd="4" destOrd="0" presId="urn:microsoft.com/office/officeart/2018/2/layout/IconLabelList"/>
    <dgm:cxn modelId="{46A75288-4009-417A-9D40-78C96D49CB41}" type="presParOf" srcId="{F9EEF68B-2A39-4FB2-A45D-9CAD80123C35}" destId="{14A5E9D1-BB39-41BC-92BA-B5EAD487ACBE}" srcOrd="0" destOrd="0" presId="urn:microsoft.com/office/officeart/2018/2/layout/IconLabelList"/>
    <dgm:cxn modelId="{F40C30FC-974F-4E8F-9FCC-8BC0CAC7B0C4}" type="presParOf" srcId="{F9EEF68B-2A39-4FB2-A45D-9CAD80123C35}" destId="{A9C5C833-EA68-44C2-91BE-53EC35A3D45C}" srcOrd="1" destOrd="0" presId="urn:microsoft.com/office/officeart/2018/2/layout/IconLabelList"/>
    <dgm:cxn modelId="{A48A5568-5D9D-4B85-A625-EFF5681773E1}" type="presParOf" srcId="{F9EEF68B-2A39-4FB2-A45D-9CAD80123C35}" destId="{B145A827-3DE3-4171-9FAA-9C64E33416F1}" srcOrd="2" destOrd="0" presId="urn:microsoft.com/office/officeart/2018/2/layout/IconLabelList"/>
    <dgm:cxn modelId="{D95A9436-399D-4944-A8C3-DE038489F767}" type="presParOf" srcId="{100A42DE-F2D4-4736-97FE-597679900702}" destId="{4651072E-3D6C-4551-ADFE-0109601BE05A}" srcOrd="5" destOrd="0" presId="urn:microsoft.com/office/officeart/2018/2/layout/IconLabelList"/>
    <dgm:cxn modelId="{DE33A53F-F8D5-4182-8190-854F3910F427}" type="presParOf" srcId="{100A42DE-F2D4-4736-97FE-597679900702}" destId="{164AC911-D79E-44DF-BC4C-EFC0396D4ADE}" srcOrd="6" destOrd="0" presId="urn:microsoft.com/office/officeart/2018/2/layout/IconLabelList"/>
    <dgm:cxn modelId="{380C7E52-CEEC-4ACA-B379-9F32B7DDABC1}" type="presParOf" srcId="{164AC911-D79E-44DF-BC4C-EFC0396D4ADE}" destId="{0FB15D6E-2499-4FBE-87E4-6903DB448A28}" srcOrd="0" destOrd="0" presId="urn:microsoft.com/office/officeart/2018/2/layout/IconLabelList"/>
    <dgm:cxn modelId="{1C267761-7864-486C-BBDF-FA7D762E80CE}" type="presParOf" srcId="{164AC911-D79E-44DF-BC4C-EFC0396D4ADE}" destId="{095D6E5D-56D1-4858-B492-12AC69760730}" srcOrd="1" destOrd="0" presId="urn:microsoft.com/office/officeart/2018/2/layout/IconLabelList"/>
    <dgm:cxn modelId="{39870B1C-A518-4BA7-9713-B7A721C812C3}" type="presParOf" srcId="{164AC911-D79E-44DF-BC4C-EFC0396D4ADE}" destId="{33F01F51-EFB1-4DC5-AD73-07A1D55FA7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3EB5FF-8E2F-4EFE-8E19-70E58A1B0A7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2AA4FE-E7F6-4924-B1EA-579B41E10A91}">
      <dgm:prSet/>
      <dgm:spPr/>
      <dgm:t>
        <a:bodyPr/>
        <a:lstStyle/>
        <a:p>
          <a:r>
            <a:rPr lang="en-US"/>
            <a:t>We observed that the most important factors in predicting the price are:  </a:t>
          </a:r>
        </a:p>
      </dgm:t>
    </dgm:pt>
    <dgm:pt modelId="{831A10CA-F986-4A11-BE5C-6CA73482A872}" type="parTrans" cxnId="{04887C54-2DC1-499F-B81C-59CEA2EFA320}">
      <dgm:prSet/>
      <dgm:spPr/>
      <dgm:t>
        <a:bodyPr/>
        <a:lstStyle/>
        <a:p>
          <a:endParaRPr lang="en-US"/>
        </a:p>
      </dgm:t>
    </dgm:pt>
    <dgm:pt modelId="{2FC5A114-404D-4B29-BF51-FE6D9DA0536D}" type="sibTrans" cxnId="{04887C54-2DC1-499F-B81C-59CEA2EFA320}">
      <dgm:prSet/>
      <dgm:spPr/>
      <dgm:t>
        <a:bodyPr/>
        <a:lstStyle/>
        <a:p>
          <a:endParaRPr lang="en-US"/>
        </a:p>
      </dgm:t>
    </dgm:pt>
    <dgm:pt modelId="{6EC37417-39FD-4C4D-9904-BA5884A46638}">
      <dgm:prSet/>
      <dgm:spPr/>
      <dgm:t>
        <a:bodyPr/>
        <a:lstStyle/>
        <a:p>
          <a:r>
            <a:rPr lang="en-US"/>
            <a:t>Year. </a:t>
          </a:r>
        </a:p>
      </dgm:t>
    </dgm:pt>
    <dgm:pt modelId="{CABDCD7E-A19F-4750-8672-1D1604150A62}" type="parTrans" cxnId="{3A376DFA-7086-4E75-84ED-9BBF596B2999}">
      <dgm:prSet/>
      <dgm:spPr/>
      <dgm:t>
        <a:bodyPr/>
        <a:lstStyle/>
        <a:p>
          <a:endParaRPr lang="en-US"/>
        </a:p>
      </dgm:t>
    </dgm:pt>
    <dgm:pt modelId="{B3B16C8D-5B34-4805-A2B1-DD96032D3389}" type="sibTrans" cxnId="{3A376DFA-7086-4E75-84ED-9BBF596B2999}">
      <dgm:prSet/>
      <dgm:spPr/>
      <dgm:t>
        <a:bodyPr/>
        <a:lstStyle/>
        <a:p>
          <a:endParaRPr lang="en-US"/>
        </a:p>
      </dgm:t>
    </dgm:pt>
    <dgm:pt modelId="{7BBDE9AD-EEE7-4B4C-B14B-D2AE126D2F01}">
      <dgm:prSet/>
      <dgm:spPr/>
      <dgm:t>
        <a:bodyPr/>
        <a:lstStyle/>
        <a:p>
          <a:r>
            <a:rPr lang="en-US"/>
            <a:t>Cylinders.  </a:t>
          </a:r>
        </a:p>
      </dgm:t>
    </dgm:pt>
    <dgm:pt modelId="{B22F2823-2560-414D-8BCB-00977C553694}" type="parTrans" cxnId="{28E4B8B8-E012-4B45-A8F8-0EBB7525EBAF}">
      <dgm:prSet/>
      <dgm:spPr/>
      <dgm:t>
        <a:bodyPr/>
        <a:lstStyle/>
        <a:p>
          <a:endParaRPr lang="en-US"/>
        </a:p>
      </dgm:t>
    </dgm:pt>
    <dgm:pt modelId="{65E8C6D9-67EB-4286-8279-193179B29009}" type="sibTrans" cxnId="{28E4B8B8-E012-4B45-A8F8-0EBB7525EBAF}">
      <dgm:prSet/>
      <dgm:spPr/>
      <dgm:t>
        <a:bodyPr/>
        <a:lstStyle/>
        <a:p>
          <a:endParaRPr lang="en-US"/>
        </a:p>
      </dgm:t>
    </dgm:pt>
    <dgm:pt modelId="{BB99D271-0907-40F7-8712-A3547AB4F854}">
      <dgm:prSet/>
      <dgm:spPr/>
      <dgm:t>
        <a:bodyPr/>
        <a:lstStyle/>
        <a:p>
          <a:r>
            <a:rPr lang="en-US"/>
            <a:t>Is it Electric.  </a:t>
          </a:r>
        </a:p>
      </dgm:t>
    </dgm:pt>
    <dgm:pt modelId="{D74B59E3-3BB4-47EE-8BA9-A2D4588F45E4}" type="parTrans" cxnId="{894CC933-B9F8-45B0-96F5-936DE5C18C47}">
      <dgm:prSet/>
      <dgm:spPr/>
      <dgm:t>
        <a:bodyPr/>
        <a:lstStyle/>
        <a:p>
          <a:endParaRPr lang="en-US"/>
        </a:p>
      </dgm:t>
    </dgm:pt>
    <dgm:pt modelId="{F4AC6715-E77C-4B39-9C16-7ABC2CD20BF1}" type="sibTrans" cxnId="{894CC933-B9F8-45B0-96F5-936DE5C18C47}">
      <dgm:prSet/>
      <dgm:spPr/>
      <dgm:t>
        <a:bodyPr/>
        <a:lstStyle/>
        <a:p>
          <a:endParaRPr lang="en-US"/>
        </a:p>
      </dgm:t>
    </dgm:pt>
    <dgm:pt modelId="{07E3F66C-57C3-4DE2-91B3-4DA55EE20834}">
      <dgm:prSet/>
      <dgm:spPr/>
      <dgm:t>
        <a:bodyPr/>
        <a:lstStyle/>
        <a:p>
          <a:r>
            <a:rPr lang="en-US"/>
            <a:t>MPG.</a:t>
          </a:r>
        </a:p>
      </dgm:t>
    </dgm:pt>
    <dgm:pt modelId="{5C6BF978-7895-4373-A809-70E5967AEA62}" type="parTrans" cxnId="{03C28246-E330-42C5-A7AE-DC1B8C87336C}">
      <dgm:prSet/>
      <dgm:spPr/>
      <dgm:t>
        <a:bodyPr/>
        <a:lstStyle/>
        <a:p>
          <a:endParaRPr lang="en-US"/>
        </a:p>
      </dgm:t>
    </dgm:pt>
    <dgm:pt modelId="{C64B6CD1-7173-43F8-80D6-50316E268528}" type="sibTrans" cxnId="{03C28246-E330-42C5-A7AE-DC1B8C87336C}">
      <dgm:prSet/>
      <dgm:spPr/>
      <dgm:t>
        <a:bodyPr/>
        <a:lstStyle/>
        <a:p>
          <a:endParaRPr lang="en-US"/>
        </a:p>
      </dgm:t>
    </dgm:pt>
    <dgm:pt modelId="{9A2A5FD4-25F9-45F2-9511-B9F5D271FB0B}">
      <dgm:prSet/>
      <dgm:spPr/>
      <dgm:t>
        <a:bodyPr/>
        <a:lstStyle/>
        <a:p>
          <a:r>
            <a:rPr lang="en-US"/>
            <a:t>Mileage.</a:t>
          </a:r>
        </a:p>
      </dgm:t>
    </dgm:pt>
    <dgm:pt modelId="{4D481CFA-566D-45BE-A2DE-858E3CE93957}" type="parTrans" cxnId="{D30B6726-8A9F-4377-BC8E-1AEF0E9F608E}">
      <dgm:prSet/>
      <dgm:spPr/>
      <dgm:t>
        <a:bodyPr/>
        <a:lstStyle/>
        <a:p>
          <a:endParaRPr lang="en-US"/>
        </a:p>
      </dgm:t>
    </dgm:pt>
    <dgm:pt modelId="{68BA3677-7B16-440C-9355-3AD833CBF5C8}" type="sibTrans" cxnId="{D30B6726-8A9F-4377-BC8E-1AEF0E9F608E}">
      <dgm:prSet/>
      <dgm:spPr/>
      <dgm:t>
        <a:bodyPr/>
        <a:lstStyle/>
        <a:p>
          <a:endParaRPr lang="en-US"/>
        </a:p>
      </dgm:t>
    </dgm:pt>
    <dgm:pt modelId="{2F004C49-C48A-4F84-8313-05EBF14A1955}" type="pres">
      <dgm:prSet presAssocID="{6D3EB5FF-8E2F-4EFE-8E19-70E58A1B0A75}" presName="linear" presStyleCnt="0">
        <dgm:presLayoutVars>
          <dgm:animLvl val="lvl"/>
          <dgm:resizeHandles val="exact"/>
        </dgm:presLayoutVars>
      </dgm:prSet>
      <dgm:spPr/>
    </dgm:pt>
    <dgm:pt modelId="{F4D204A7-4F60-4F6B-861B-BD5FC54D1709}" type="pres">
      <dgm:prSet presAssocID="{F02AA4FE-E7F6-4924-B1EA-579B41E10A9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AD17FB1-7A20-4297-9B03-5A118314C0F5}" type="pres">
      <dgm:prSet presAssocID="{2FC5A114-404D-4B29-BF51-FE6D9DA0536D}" presName="spacer" presStyleCnt="0"/>
      <dgm:spPr/>
    </dgm:pt>
    <dgm:pt modelId="{EDB794E2-DBCA-4E9D-8579-9C9C0A782368}" type="pres">
      <dgm:prSet presAssocID="{6EC37417-39FD-4C4D-9904-BA5884A4663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034327C-6A13-4E51-96EC-B0C2BD8434AE}" type="pres">
      <dgm:prSet presAssocID="{B3B16C8D-5B34-4805-A2B1-DD96032D3389}" presName="spacer" presStyleCnt="0"/>
      <dgm:spPr/>
    </dgm:pt>
    <dgm:pt modelId="{4F1EDB44-3FEE-4B98-8811-77C1B10D16C7}" type="pres">
      <dgm:prSet presAssocID="{7BBDE9AD-EEE7-4B4C-B14B-D2AE126D2F0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2805C3F-CF0C-472F-81DB-719C1D209CD8}" type="pres">
      <dgm:prSet presAssocID="{65E8C6D9-67EB-4286-8279-193179B29009}" presName="spacer" presStyleCnt="0"/>
      <dgm:spPr/>
    </dgm:pt>
    <dgm:pt modelId="{5FE9FD40-F6D8-4EC6-A800-8A9D7D321495}" type="pres">
      <dgm:prSet presAssocID="{BB99D271-0907-40F7-8712-A3547AB4F85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6C039C1-EE66-4261-A7C9-8F442BD3125F}" type="pres">
      <dgm:prSet presAssocID="{F4AC6715-E77C-4B39-9C16-7ABC2CD20BF1}" presName="spacer" presStyleCnt="0"/>
      <dgm:spPr/>
    </dgm:pt>
    <dgm:pt modelId="{601EF14E-BC22-4459-92C3-2DE9DBFD6BE6}" type="pres">
      <dgm:prSet presAssocID="{07E3F66C-57C3-4DE2-91B3-4DA55EE2083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67A95E8-8FA5-4276-B81B-B0741EF9E251}" type="pres">
      <dgm:prSet presAssocID="{C64B6CD1-7173-43F8-80D6-50316E268528}" presName="spacer" presStyleCnt="0"/>
      <dgm:spPr/>
    </dgm:pt>
    <dgm:pt modelId="{7CA43978-56B9-43AA-8242-901558BA2251}" type="pres">
      <dgm:prSet presAssocID="{9A2A5FD4-25F9-45F2-9511-B9F5D271FB0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481326-6C52-4E56-AA20-72EB6EAFF0B7}" type="presOf" srcId="{6D3EB5FF-8E2F-4EFE-8E19-70E58A1B0A75}" destId="{2F004C49-C48A-4F84-8313-05EBF14A1955}" srcOrd="0" destOrd="0" presId="urn:microsoft.com/office/officeart/2005/8/layout/vList2"/>
    <dgm:cxn modelId="{D30B6726-8A9F-4377-BC8E-1AEF0E9F608E}" srcId="{6D3EB5FF-8E2F-4EFE-8E19-70E58A1B0A75}" destId="{9A2A5FD4-25F9-45F2-9511-B9F5D271FB0B}" srcOrd="5" destOrd="0" parTransId="{4D481CFA-566D-45BE-A2DE-858E3CE93957}" sibTransId="{68BA3677-7B16-440C-9355-3AD833CBF5C8}"/>
    <dgm:cxn modelId="{91273728-22B0-499E-9609-B2A3861538F3}" type="presOf" srcId="{6EC37417-39FD-4C4D-9904-BA5884A46638}" destId="{EDB794E2-DBCA-4E9D-8579-9C9C0A782368}" srcOrd="0" destOrd="0" presId="urn:microsoft.com/office/officeart/2005/8/layout/vList2"/>
    <dgm:cxn modelId="{894CC933-B9F8-45B0-96F5-936DE5C18C47}" srcId="{6D3EB5FF-8E2F-4EFE-8E19-70E58A1B0A75}" destId="{BB99D271-0907-40F7-8712-A3547AB4F854}" srcOrd="3" destOrd="0" parTransId="{D74B59E3-3BB4-47EE-8BA9-A2D4588F45E4}" sibTransId="{F4AC6715-E77C-4B39-9C16-7ABC2CD20BF1}"/>
    <dgm:cxn modelId="{0E963F42-2BEC-4A89-BDC5-84EFE3A893C3}" type="presOf" srcId="{7BBDE9AD-EEE7-4B4C-B14B-D2AE126D2F01}" destId="{4F1EDB44-3FEE-4B98-8811-77C1B10D16C7}" srcOrd="0" destOrd="0" presId="urn:microsoft.com/office/officeart/2005/8/layout/vList2"/>
    <dgm:cxn modelId="{44776665-4CD1-4B01-BC25-F393AF3925CB}" type="presOf" srcId="{BB99D271-0907-40F7-8712-A3547AB4F854}" destId="{5FE9FD40-F6D8-4EC6-A800-8A9D7D321495}" srcOrd="0" destOrd="0" presId="urn:microsoft.com/office/officeart/2005/8/layout/vList2"/>
    <dgm:cxn modelId="{03C28246-E330-42C5-A7AE-DC1B8C87336C}" srcId="{6D3EB5FF-8E2F-4EFE-8E19-70E58A1B0A75}" destId="{07E3F66C-57C3-4DE2-91B3-4DA55EE20834}" srcOrd="4" destOrd="0" parTransId="{5C6BF978-7895-4373-A809-70E5967AEA62}" sibTransId="{C64B6CD1-7173-43F8-80D6-50316E268528}"/>
    <dgm:cxn modelId="{1A637474-9E27-4D4E-ADEB-4F52C86B67E2}" type="presOf" srcId="{F02AA4FE-E7F6-4924-B1EA-579B41E10A91}" destId="{F4D204A7-4F60-4F6B-861B-BD5FC54D1709}" srcOrd="0" destOrd="0" presId="urn:microsoft.com/office/officeart/2005/8/layout/vList2"/>
    <dgm:cxn modelId="{04887C54-2DC1-499F-B81C-59CEA2EFA320}" srcId="{6D3EB5FF-8E2F-4EFE-8E19-70E58A1B0A75}" destId="{F02AA4FE-E7F6-4924-B1EA-579B41E10A91}" srcOrd="0" destOrd="0" parTransId="{831A10CA-F986-4A11-BE5C-6CA73482A872}" sibTransId="{2FC5A114-404D-4B29-BF51-FE6D9DA0536D}"/>
    <dgm:cxn modelId="{134675B0-F567-4CF7-B228-02308E11EBAC}" type="presOf" srcId="{9A2A5FD4-25F9-45F2-9511-B9F5D271FB0B}" destId="{7CA43978-56B9-43AA-8242-901558BA2251}" srcOrd="0" destOrd="0" presId="urn:microsoft.com/office/officeart/2005/8/layout/vList2"/>
    <dgm:cxn modelId="{28E4B8B8-E012-4B45-A8F8-0EBB7525EBAF}" srcId="{6D3EB5FF-8E2F-4EFE-8E19-70E58A1B0A75}" destId="{7BBDE9AD-EEE7-4B4C-B14B-D2AE126D2F01}" srcOrd="2" destOrd="0" parTransId="{B22F2823-2560-414D-8BCB-00977C553694}" sibTransId="{65E8C6D9-67EB-4286-8279-193179B29009}"/>
    <dgm:cxn modelId="{3A376DFA-7086-4E75-84ED-9BBF596B2999}" srcId="{6D3EB5FF-8E2F-4EFE-8E19-70E58A1B0A75}" destId="{6EC37417-39FD-4C4D-9904-BA5884A46638}" srcOrd="1" destOrd="0" parTransId="{CABDCD7E-A19F-4750-8672-1D1604150A62}" sibTransId="{B3B16C8D-5B34-4805-A2B1-DD96032D3389}"/>
    <dgm:cxn modelId="{058D7DFB-AEEE-455C-921B-C2436A334B21}" type="presOf" srcId="{07E3F66C-57C3-4DE2-91B3-4DA55EE20834}" destId="{601EF14E-BC22-4459-92C3-2DE9DBFD6BE6}" srcOrd="0" destOrd="0" presId="urn:microsoft.com/office/officeart/2005/8/layout/vList2"/>
    <dgm:cxn modelId="{FA07F214-AB2D-4E05-8483-BCC82BC9A576}" type="presParOf" srcId="{2F004C49-C48A-4F84-8313-05EBF14A1955}" destId="{F4D204A7-4F60-4F6B-861B-BD5FC54D1709}" srcOrd="0" destOrd="0" presId="urn:microsoft.com/office/officeart/2005/8/layout/vList2"/>
    <dgm:cxn modelId="{8C6099DA-2B4A-489E-B551-411E3C0C6784}" type="presParOf" srcId="{2F004C49-C48A-4F84-8313-05EBF14A1955}" destId="{2AD17FB1-7A20-4297-9B03-5A118314C0F5}" srcOrd="1" destOrd="0" presId="urn:microsoft.com/office/officeart/2005/8/layout/vList2"/>
    <dgm:cxn modelId="{ADC70CDE-41CF-449B-BA3F-62197B1AAACB}" type="presParOf" srcId="{2F004C49-C48A-4F84-8313-05EBF14A1955}" destId="{EDB794E2-DBCA-4E9D-8579-9C9C0A782368}" srcOrd="2" destOrd="0" presId="urn:microsoft.com/office/officeart/2005/8/layout/vList2"/>
    <dgm:cxn modelId="{F5E9476E-E873-49C7-BD07-755CDE6E12DC}" type="presParOf" srcId="{2F004C49-C48A-4F84-8313-05EBF14A1955}" destId="{1034327C-6A13-4E51-96EC-B0C2BD8434AE}" srcOrd="3" destOrd="0" presId="urn:microsoft.com/office/officeart/2005/8/layout/vList2"/>
    <dgm:cxn modelId="{47FD2F95-1573-4AA6-887D-AF7E19BF8530}" type="presParOf" srcId="{2F004C49-C48A-4F84-8313-05EBF14A1955}" destId="{4F1EDB44-3FEE-4B98-8811-77C1B10D16C7}" srcOrd="4" destOrd="0" presId="urn:microsoft.com/office/officeart/2005/8/layout/vList2"/>
    <dgm:cxn modelId="{213396D1-D92B-46B1-8CBD-C32579D3D138}" type="presParOf" srcId="{2F004C49-C48A-4F84-8313-05EBF14A1955}" destId="{02805C3F-CF0C-472F-81DB-719C1D209CD8}" srcOrd="5" destOrd="0" presId="urn:microsoft.com/office/officeart/2005/8/layout/vList2"/>
    <dgm:cxn modelId="{7332D6E8-8E77-462E-BB38-6DB791713F69}" type="presParOf" srcId="{2F004C49-C48A-4F84-8313-05EBF14A1955}" destId="{5FE9FD40-F6D8-4EC6-A800-8A9D7D321495}" srcOrd="6" destOrd="0" presId="urn:microsoft.com/office/officeart/2005/8/layout/vList2"/>
    <dgm:cxn modelId="{1E8FA0D5-5BB6-4136-A55F-39E10CF2DF4A}" type="presParOf" srcId="{2F004C49-C48A-4F84-8313-05EBF14A1955}" destId="{66C039C1-EE66-4261-A7C9-8F442BD3125F}" srcOrd="7" destOrd="0" presId="urn:microsoft.com/office/officeart/2005/8/layout/vList2"/>
    <dgm:cxn modelId="{9CC16748-D296-48C0-8D37-3D04E2573747}" type="presParOf" srcId="{2F004C49-C48A-4F84-8313-05EBF14A1955}" destId="{601EF14E-BC22-4459-92C3-2DE9DBFD6BE6}" srcOrd="8" destOrd="0" presId="urn:microsoft.com/office/officeart/2005/8/layout/vList2"/>
    <dgm:cxn modelId="{91ADD7A6-B769-4528-9D2B-E076E737D4E0}" type="presParOf" srcId="{2F004C49-C48A-4F84-8313-05EBF14A1955}" destId="{367A95E8-8FA5-4276-B81B-B0741EF9E251}" srcOrd="9" destOrd="0" presId="urn:microsoft.com/office/officeart/2005/8/layout/vList2"/>
    <dgm:cxn modelId="{C77539E1-89B8-4924-B0F1-2E0238378FC9}" type="presParOf" srcId="{2F004C49-C48A-4F84-8313-05EBF14A1955}" destId="{7CA43978-56B9-43AA-8242-901558BA225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5F72DE-CA69-46D4-9A62-EA170BDACA9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238A074-A10A-4300-9750-B63E5DFFFDCE}">
      <dgm:prSet/>
      <dgm:spPr/>
      <dgm:t>
        <a:bodyPr/>
        <a:lstStyle/>
        <a:p>
          <a:r>
            <a:rPr lang="en-US"/>
            <a:t>Some additional features could be added like:</a:t>
          </a:r>
        </a:p>
      </dgm:t>
    </dgm:pt>
    <dgm:pt modelId="{5968721C-32AB-4EBD-A4A8-A6CE7B11CC6C}" type="parTrans" cxnId="{10F80242-0D24-4C6B-A35C-A6BEED215B67}">
      <dgm:prSet/>
      <dgm:spPr/>
      <dgm:t>
        <a:bodyPr/>
        <a:lstStyle/>
        <a:p>
          <a:endParaRPr lang="en-US"/>
        </a:p>
      </dgm:t>
    </dgm:pt>
    <dgm:pt modelId="{F2E7147D-ACEB-4463-97BC-AE2AAA68F027}" type="sibTrans" cxnId="{10F80242-0D24-4C6B-A35C-A6BEED215B67}">
      <dgm:prSet/>
      <dgm:spPr/>
      <dgm:t>
        <a:bodyPr/>
        <a:lstStyle/>
        <a:p>
          <a:endParaRPr lang="en-US"/>
        </a:p>
      </dgm:t>
    </dgm:pt>
    <dgm:pt modelId="{8E91914D-8913-4BE9-8075-5CD8B160B310}">
      <dgm:prSet/>
      <dgm:spPr/>
      <dgm:t>
        <a:bodyPr/>
        <a:lstStyle/>
        <a:p>
          <a:r>
            <a:rPr lang="en-US"/>
            <a:t>Auto cruse control.</a:t>
          </a:r>
        </a:p>
      </dgm:t>
    </dgm:pt>
    <dgm:pt modelId="{74408467-E750-4838-AD90-7B7A8D424DC0}" type="parTrans" cxnId="{70DECA62-EA44-4065-9303-9876F19C987E}">
      <dgm:prSet/>
      <dgm:spPr/>
      <dgm:t>
        <a:bodyPr/>
        <a:lstStyle/>
        <a:p>
          <a:endParaRPr lang="en-US"/>
        </a:p>
      </dgm:t>
    </dgm:pt>
    <dgm:pt modelId="{6FAE4713-4146-4EBC-98AC-3B1F44E66DF6}" type="sibTrans" cxnId="{70DECA62-EA44-4065-9303-9876F19C987E}">
      <dgm:prSet/>
      <dgm:spPr/>
      <dgm:t>
        <a:bodyPr/>
        <a:lstStyle/>
        <a:p>
          <a:endParaRPr lang="en-US"/>
        </a:p>
      </dgm:t>
    </dgm:pt>
    <dgm:pt modelId="{7DA8778A-1948-4CCA-83FC-955B58273B00}">
      <dgm:prSet/>
      <dgm:spPr/>
      <dgm:t>
        <a:bodyPr/>
        <a:lstStyle/>
        <a:p>
          <a:r>
            <a:rPr lang="en-US"/>
            <a:t>Self parking.</a:t>
          </a:r>
        </a:p>
      </dgm:t>
    </dgm:pt>
    <dgm:pt modelId="{E13D82AE-389E-4AC3-98D2-8E07DD0B3A46}" type="parTrans" cxnId="{39DE09F9-1360-41AE-A4C2-CCDF8BD70CAA}">
      <dgm:prSet/>
      <dgm:spPr/>
      <dgm:t>
        <a:bodyPr/>
        <a:lstStyle/>
        <a:p>
          <a:endParaRPr lang="en-US"/>
        </a:p>
      </dgm:t>
    </dgm:pt>
    <dgm:pt modelId="{081BED51-A2BD-499A-A5FF-C9B910D4E4F7}" type="sibTrans" cxnId="{39DE09F9-1360-41AE-A4C2-CCDF8BD70CAA}">
      <dgm:prSet/>
      <dgm:spPr/>
      <dgm:t>
        <a:bodyPr/>
        <a:lstStyle/>
        <a:p>
          <a:endParaRPr lang="en-US"/>
        </a:p>
      </dgm:t>
    </dgm:pt>
    <dgm:pt modelId="{C74A0920-AC1D-43E5-88A7-7118DFC16E58}">
      <dgm:prSet/>
      <dgm:spPr/>
      <dgm:t>
        <a:bodyPr/>
        <a:lstStyle/>
        <a:p>
          <a:r>
            <a:rPr lang="en-US"/>
            <a:t>Auto pilot.</a:t>
          </a:r>
        </a:p>
      </dgm:t>
    </dgm:pt>
    <dgm:pt modelId="{B6CD10F0-8AD7-4B3A-A1E3-90E2D96B77F2}" type="parTrans" cxnId="{BF1E26D6-F376-42BC-BE00-5F51947A4609}">
      <dgm:prSet/>
      <dgm:spPr/>
      <dgm:t>
        <a:bodyPr/>
        <a:lstStyle/>
        <a:p>
          <a:endParaRPr lang="en-US"/>
        </a:p>
      </dgm:t>
    </dgm:pt>
    <dgm:pt modelId="{7EAF9B39-3E0F-4522-B6AC-F877A76529EE}" type="sibTrans" cxnId="{BF1E26D6-F376-42BC-BE00-5F51947A4609}">
      <dgm:prSet/>
      <dgm:spPr/>
      <dgm:t>
        <a:bodyPr/>
        <a:lstStyle/>
        <a:p>
          <a:endParaRPr lang="en-US"/>
        </a:p>
      </dgm:t>
    </dgm:pt>
    <dgm:pt modelId="{BD2BAB5D-20F3-47D2-90B9-05F49C036AF6}" type="pres">
      <dgm:prSet presAssocID="{D55F72DE-CA69-46D4-9A62-EA170BDACA9B}" presName="linear" presStyleCnt="0">
        <dgm:presLayoutVars>
          <dgm:animLvl val="lvl"/>
          <dgm:resizeHandles val="exact"/>
        </dgm:presLayoutVars>
      </dgm:prSet>
      <dgm:spPr/>
    </dgm:pt>
    <dgm:pt modelId="{08F55957-E0EC-40BD-AD3E-A72210A0DF16}" type="pres">
      <dgm:prSet presAssocID="{7238A074-A10A-4300-9750-B63E5DFFFDC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FC14BE6-1B00-47E1-9962-CB586E1F0D51}" type="pres">
      <dgm:prSet presAssocID="{F2E7147D-ACEB-4463-97BC-AE2AAA68F027}" presName="spacer" presStyleCnt="0"/>
      <dgm:spPr/>
    </dgm:pt>
    <dgm:pt modelId="{43CA1042-C0A8-4C60-A97C-50E09270DCFC}" type="pres">
      <dgm:prSet presAssocID="{8E91914D-8913-4BE9-8075-5CD8B160B3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12D81AB-B84F-4EDF-8A41-727ABD9478A6}" type="pres">
      <dgm:prSet presAssocID="{6FAE4713-4146-4EBC-98AC-3B1F44E66DF6}" presName="spacer" presStyleCnt="0"/>
      <dgm:spPr/>
    </dgm:pt>
    <dgm:pt modelId="{079C3DA5-0A51-4D30-A659-A2914CE7F99E}" type="pres">
      <dgm:prSet presAssocID="{7DA8778A-1948-4CCA-83FC-955B58273B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242C84-8E20-44C0-9CA7-B23AE9307C80}" type="pres">
      <dgm:prSet presAssocID="{081BED51-A2BD-499A-A5FF-C9B910D4E4F7}" presName="spacer" presStyleCnt="0"/>
      <dgm:spPr/>
    </dgm:pt>
    <dgm:pt modelId="{0A319436-433E-449D-B523-585A127410E5}" type="pres">
      <dgm:prSet presAssocID="{C74A0920-AC1D-43E5-88A7-7118DFC16E5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0F80242-0D24-4C6B-A35C-A6BEED215B67}" srcId="{D55F72DE-CA69-46D4-9A62-EA170BDACA9B}" destId="{7238A074-A10A-4300-9750-B63E5DFFFDCE}" srcOrd="0" destOrd="0" parTransId="{5968721C-32AB-4EBD-A4A8-A6CE7B11CC6C}" sibTransId="{F2E7147D-ACEB-4463-97BC-AE2AAA68F027}"/>
    <dgm:cxn modelId="{70DECA62-EA44-4065-9303-9876F19C987E}" srcId="{D55F72DE-CA69-46D4-9A62-EA170BDACA9B}" destId="{8E91914D-8913-4BE9-8075-5CD8B160B310}" srcOrd="1" destOrd="0" parTransId="{74408467-E750-4838-AD90-7B7A8D424DC0}" sibTransId="{6FAE4713-4146-4EBC-98AC-3B1F44E66DF6}"/>
    <dgm:cxn modelId="{59958D72-3513-40B3-9639-279BAAE2E06E}" type="presOf" srcId="{C74A0920-AC1D-43E5-88A7-7118DFC16E58}" destId="{0A319436-433E-449D-B523-585A127410E5}" srcOrd="0" destOrd="0" presId="urn:microsoft.com/office/officeart/2005/8/layout/vList2"/>
    <dgm:cxn modelId="{6F18A9C1-F1A6-40D2-B97F-BA5A087DBD28}" type="presOf" srcId="{D55F72DE-CA69-46D4-9A62-EA170BDACA9B}" destId="{BD2BAB5D-20F3-47D2-90B9-05F49C036AF6}" srcOrd="0" destOrd="0" presId="urn:microsoft.com/office/officeart/2005/8/layout/vList2"/>
    <dgm:cxn modelId="{B8963DC8-F66E-4A42-9DC8-BBC385684D11}" type="presOf" srcId="{8E91914D-8913-4BE9-8075-5CD8B160B310}" destId="{43CA1042-C0A8-4C60-A97C-50E09270DCFC}" srcOrd="0" destOrd="0" presId="urn:microsoft.com/office/officeart/2005/8/layout/vList2"/>
    <dgm:cxn modelId="{BF1E26D6-F376-42BC-BE00-5F51947A4609}" srcId="{D55F72DE-CA69-46D4-9A62-EA170BDACA9B}" destId="{C74A0920-AC1D-43E5-88A7-7118DFC16E58}" srcOrd="3" destOrd="0" parTransId="{B6CD10F0-8AD7-4B3A-A1E3-90E2D96B77F2}" sibTransId="{7EAF9B39-3E0F-4522-B6AC-F877A76529EE}"/>
    <dgm:cxn modelId="{526551EB-41E7-4526-AE9C-08C01B686D47}" type="presOf" srcId="{7238A074-A10A-4300-9750-B63E5DFFFDCE}" destId="{08F55957-E0EC-40BD-AD3E-A72210A0DF16}" srcOrd="0" destOrd="0" presId="urn:microsoft.com/office/officeart/2005/8/layout/vList2"/>
    <dgm:cxn modelId="{EDB7B9EF-B524-4C92-9CAB-BFD2131FCAC3}" type="presOf" srcId="{7DA8778A-1948-4CCA-83FC-955B58273B00}" destId="{079C3DA5-0A51-4D30-A659-A2914CE7F99E}" srcOrd="0" destOrd="0" presId="urn:microsoft.com/office/officeart/2005/8/layout/vList2"/>
    <dgm:cxn modelId="{39DE09F9-1360-41AE-A4C2-CCDF8BD70CAA}" srcId="{D55F72DE-CA69-46D4-9A62-EA170BDACA9B}" destId="{7DA8778A-1948-4CCA-83FC-955B58273B00}" srcOrd="2" destOrd="0" parTransId="{E13D82AE-389E-4AC3-98D2-8E07DD0B3A46}" sibTransId="{081BED51-A2BD-499A-A5FF-C9B910D4E4F7}"/>
    <dgm:cxn modelId="{8489289C-69A6-4951-836A-3C6ABC53F3CA}" type="presParOf" srcId="{BD2BAB5D-20F3-47D2-90B9-05F49C036AF6}" destId="{08F55957-E0EC-40BD-AD3E-A72210A0DF16}" srcOrd="0" destOrd="0" presId="urn:microsoft.com/office/officeart/2005/8/layout/vList2"/>
    <dgm:cxn modelId="{4685F192-82F7-429F-AA52-574FF377AE50}" type="presParOf" srcId="{BD2BAB5D-20F3-47D2-90B9-05F49C036AF6}" destId="{FFC14BE6-1B00-47E1-9962-CB586E1F0D51}" srcOrd="1" destOrd="0" presId="urn:microsoft.com/office/officeart/2005/8/layout/vList2"/>
    <dgm:cxn modelId="{65F67376-65B2-4451-8FFB-CE5A812DB99D}" type="presParOf" srcId="{BD2BAB5D-20F3-47D2-90B9-05F49C036AF6}" destId="{43CA1042-C0A8-4C60-A97C-50E09270DCFC}" srcOrd="2" destOrd="0" presId="urn:microsoft.com/office/officeart/2005/8/layout/vList2"/>
    <dgm:cxn modelId="{2D01D478-DC6A-4B36-9941-886F2BC8169C}" type="presParOf" srcId="{BD2BAB5D-20F3-47D2-90B9-05F49C036AF6}" destId="{E12D81AB-B84F-4EDF-8A41-727ABD9478A6}" srcOrd="3" destOrd="0" presId="urn:microsoft.com/office/officeart/2005/8/layout/vList2"/>
    <dgm:cxn modelId="{9D8EFECF-A246-4701-8A28-ED3D9C6D14A5}" type="presParOf" srcId="{BD2BAB5D-20F3-47D2-90B9-05F49C036AF6}" destId="{079C3DA5-0A51-4D30-A659-A2914CE7F99E}" srcOrd="4" destOrd="0" presId="urn:microsoft.com/office/officeart/2005/8/layout/vList2"/>
    <dgm:cxn modelId="{FB92E571-8C91-42A0-8EE5-2F83FB8C77FC}" type="presParOf" srcId="{BD2BAB5D-20F3-47D2-90B9-05F49C036AF6}" destId="{7A242C84-8E20-44C0-9CA7-B23AE9307C80}" srcOrd="5" destOrd="0" presId="urn:microsoft.com/office/officeart/2005/8/layout/vList2"/>
    <dgm:cxn modelId="{E4F51C51-D569-4347-9A29-59E3081A0B8B}" type="presParOf" srcId="{BD2BAB5D-20F3-47D2-90B9-05F49C036AF6}" destId="{0A319436-433E-449D-B523-585A127410E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CB11E-C49D-4C52-A46C-C01B0F7BB7C1}">
      <dsp:nvSpPr>
        <dsp:cNvPr id="0" name=""/>
        <dsp:cNvSpPr/>
      </dsp:nvSpPr>
      <dsp:spPr>
        <a:xfrm>
          <a:off x="0" y="55454"/>
          <a:ext cx="6263640" cy="26292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A new luxury used cars dealership is opening.</a:t>
          </a:r>
        </a:p>
      </dsp:txBody>
      <dsp:txXfrm>
        <a:off x="128347" y="183801"/>
        <a:ext cx="6006946" cy="2372515"/>
      </dsp:txXfrm>
    </dsp:sp>
    <dsp:sp modelId="{0329A968-3039-48CB-9609-CFC3F44AAF68}">
      <dsp:nvSpPr>
        <dsp:cNvPr id="0" name=""/>
        <dsp:cNvSpPr/>
      </dsp:nvSpPr>
      <dsp:spPr>
        <a:xfrm>
          <a:off x="0" y="2820024"/>
          <a:ext cx="6263640" cy="262920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Currently used cars pricing is done manually.</a:t>
          </a:r>
        </a:p>
      </dsp:txBody>
      <dsp:txXfrm>
        <a:off x="128347" y="2948371"/>
        <a:ext cx="6006946" cy="2372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7EE2C-FB62-4272-B32E-F7D78B394099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E890E-EE71-46B4-B7A1-E33C999F633A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08797-15A3-4582-AC22-125B6DEAEB8C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Save Time.</a:t>
          </a:r>
        </a:p>
      </dsp:txBody>
      <dsp:txXfrm>
        <a:off x="1816103" y="671"/>
        <a:ext cx="4447536" cy="1572384"/>
      </dsp:txXfrm>
    </dsp:sp>
    <dsp:sp modelId="{CFD496F9-98DF-466E-83C9-4901271BD65A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39BE9-BC27-4FDC-8166-24546AD24D22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02A34-9BD0-477A-AEA9-82C712B80E31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Cost Efficient.</a:t>
          </a:r>
        </a:p>
      </dsp:txBody>
      <dsp:txXfrm>
        <a:off x="1816103" y="1966151"/>
        <a:ext cx="4447536" cy="1572384"/>
      </dsp:txXfrm>
    </dsp:sp>
    <dsp:sp modelId="{80124FC6-2F23-4D1A-9924-3FE2B5F157B1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A66F0-5EFC-4CAC-98B8-CF77895A03D6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1D350-EDFA-444D-97A6-14F751663583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More Accurate.</a:t>
          </a:r>
        </a:p>
      </dsp:txBody>
      <dsp:txXfrm>
        <a:off x="1816103" y="3931632"/>
        <a:ext cx="4447536" cy="1572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F8C65-BB92-4DD2-A453-71EB57B445CF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1935A-0346-4D44-8E51-D094305D10BA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Collect Data from cars.com (WHY?).</a:t>
          </a:r>
        </a:p>
      </dsp:txBody>
      <dsp:txXfrm>
        <a:off x="569079" y="2427788"/>
        <a:ext cx="2072362" cy="720000"/>
      </dsp:txXfrm>
    </dsp:sp>
    <dsp:sp modelId="{B118C312-15ED-4B58-A8EE-0BA9E91FB680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B92C2-343E-48F7-AF3E-6E32DEDE39B7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Extract insight.</a:t>
          </a:r>
        </a:p>
      </dsp:txBody>
      <dsp:txXfrm>
        <a:off x="3004105" y="2427788"/>
        <a:ext cx="2072362" cy="720000"/>
      </dsp:txXfrm>
    </dsp:sp>
    <dsp:sp modelId="{14A5E9D1-BB39-41BC-92BA-B5EAD487ACBE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5A827-3DE3-4171-9FAA-9C64E33416F1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Build multiple ML models.</a:t>
          </a:r>
        </a:p>
      </dsp:txBody>
      <dsp:txXfrm>
        <a:off x="5439131" y="2427788"/>
        <a:ext cx="2072362" cy="720000"/>
      </dsp:txXfrm>
    </dsp:sp>
    <dsp:sp modelId="{0FB15D6E-2499-4FBE-87E4-6903DB448A28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01F51-EFB1-4DC5-AD73-07A1D55FA709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Choose the best model.</a:t>
          </a:r>
        </a:p>
      </dsp:txBody>
      <dsp:txXfrm>
        <a:off x="7874157" y="2427788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204A7-4F60-4F6B-861B-BD5FC54D1709}">
      <dsp:nvSpPr>
        <dsp:cNvPr id="0" name=""/>
        <dsp:cNvSpPr/>
      </dsp:nvSpPr>
      <dsp:spPr>
        <a:xfrm>
          <a:off x="0" y="49120"/>
          <a:ext cx="575309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observed that the most important factors in predicting the price are:  </a:t>
          </a:r>
        </a:p>
      </dsp:txBody>
      <dsp:txXfrm>
        <a:off x="40780" y="89900"/>
        <a:ext cx="5671538" cy="753819"/>
      </dsp:txXfrm>
    </dsp:sp>
    <dsp:sp modelId="{EDB794E2-DBCA-4E9D-8579-9C9C0A782368}">
      <dsp:nvSpPr>
        <dsp:cNvPr id="0" name=""/>
        <dsp:cNvSpPr/>
      </dsp:nvSpPr>
      <dsp:spPr>
        <a:xfrm>
          <a:off x="0" y="944980"/>
          <a:ext cx="575309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Year. </a:t>
          </a:r>
        </a:p>
      </dsp:txBody>
      <dsp:txXfrm>
        <a:off x="40780" y="985760"/>
        <a:ext cx="5671538" cy="753819"/>
      </dsp:txXfrm>
    </dsp:sp>
    <dsp:sp modelId="{4F1EDB44-3FEE-4B98-8811-77C1B10D16C7}">
      <dsp:nvSpPr>
        <dsp:cNvPr id="0" name=""/>
        <dsp:cNvSpPr/>
      </dsp:nvSpPr>
      <dsp:spPr>
        <a:xfrm>
          <a:off x="0" y="1840840"/>
          <a:ext cx="575309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Cylinders.  </a:t>
          </a:r>
        </a:p>
      </dsp:txBody>
      <dsp:txXfrm>
        <a:off x="40780" y="1881620"/>
        <a:ext cx="5671538" cy="753819"/>
      </dsp:txXfrm>
    </dsp:sp>
    <dsp:sp modelId="{5FE9FD40-F6D8-4EC6-A800-8A9D7D321495}">
      <dsp:nvSpPr>
        <dsp:cNvPr id="0" name=""/>
        <dsp:cNvSpPr/>
      </dsp:nvSpPr>
      <dsp:spPr>
        <a:xfrm>
          <a:off x="0" y="2736700"/>
          <a:ext cx="575309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Is it Electric.  </a:t>
          </a:r>
        </a:p>
      </dsp:txBody>
      <dsp:txXfrm>
        <a:off x="40780" y="2777480"/>
        <a:ext cx="5671538" cy="753819"/>
      </dsp:txXfrm>
    </dsp:sp>
    <dsp:sp modelId="{601EF14E-BC22-4459-92C3-2DE9DBFD6BE6}">
      <dsp:nvSpPr>
        <dsp:cNvPr id="0" name=""/>
        <dsp:cNvSpPr/>
      </dsp:nvSpPr>
      <dsp:spPr>
        <a:xfrm>
          <a:off x="0" y="3632560"/>
          <a:ext cx="575309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MPG.</a:t>
          </a:r>
        </a:p>
      </dsp:txBody>
      <dsp:txXfrm>
        <a:off x="40780" y="3673340"/>
        <a:ext cx="5671538" cy="753819"/>
      </dsp:txXfrm>
    </dsp:sp>
    <dsp:sp modelId="{7CA43978-56B9-43AA-8242-901558BA2251}">
      <dsp:nvSpPr>
        <dsp:cNvPr id="0" name=""/>
        <dsp:cNvSpPr/>
      </dsp:nvSpPr>
      <dsp:spPr>
        <a:xfrm>
          <a:off x="0" y="4528420"/>
          <a:ext cx="575309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Mileage.</a:t>
          </a:r>
        </a:p>
      </dsp:txBody>
      <dsp:txXfrm>
        <a:off x="40780" y="4569200"/>
        <a:ext cx="5671538" cy="7538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55957-E0EC-40BD-AD3E-A72210A0DF16}">
      <dsp:nvSpPr>
        <dsp:cNvPr id="0" name=""/>
        <dsp:cNvSpPr/>
      </dsp:nvSpPr>
      <dsp:spPr>
        <a:xfrm>
          <a:off x="0" y="68183"/>
          <a:ext cx="6263640" cy="127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Some additional features could be added like:</a:t>
          </a:r>
        </a:p>
      </dsp:txBody>
      <dsp:txXfrm>
        <a:off x="62141" y="130324"/>
        <a:ext cx="6139358" cy="1148678"/>
      </dsp:txXfrm>
    </dsp:sp>
    <dsp:sp modelId="{43CA1042-C0A8-4C60-A97C-50E09270DCFC}">
      <dsp:nvSpPr>
        <dsp:cNvPr id="0" name=""/>
        <dsp:cNvSpPr/>
      </dsp:nvSpPr>
      <dsp:spPr>
        <a:xfrm>
          <a:off x="0" y="1433303"/>
          <a:ext cx="6263640" cy="12729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Auto cruse control.</a:t>
          </a:r>
        </a:p>
      </dsp:txBody>
      <dsp:txXfrm>
        <a:off x="62141" y="1495444"/>
        <a:ext cx="6139358" cy="1148678"/>
      </dsp:txXfrm>
    </dsp:sp>
    <dsp:sp modelId="{079C3DA5-0A51-4D30-A659-A2914CE7F99E}">
      <dsp:nvSpPr>
        <dsp:cNvPr id="0" name=""/>
        <dsp:cNvSpPr/>
      </dsp:nvSpPr>
      <dsp:spPr>
        <a:xfrm>
          <a:off x="0" y="2798423"/>
          <a:ext cx="6263640" cy="1272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Self parking.</a:t>
          </a:r>
        </a:p>
      </dsp:txBody>
      <dsp:txXfrm>
        <a:off x="62141" y="2860564"/>
        <a:ext cx="6139358" cy="1148678"/>
      </dsp:txXfrm>
    </dsp:sp>
    <dsp:sp modelId="{0A319436-433E-449D-B523-585A127410E5}">
      <dsp:nvSpPr>
        <dsp:cNvPr id="0" name=""/>
        <dsp:cNvSpPr/>
      </dsp:nvSpPr>
      <dsp:spPr>
        <a:xfrm>
          <a:off x="0" y="4163544"/>
          <a:ext cx="6263640" cy="1272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Auto pilot.</a:t>
          </a:r>
        </a:p>
      </dsp:txBody>
      <dsp:txXfrm>
        <a:off x="62141" y="4225685"/>
        <a:ext cx="6139358" cy="1148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4885-D855-4CB5-9778-86090C128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C981C-393F-43D0-8AB3-AFD337B07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199E3-E235-4C05-BF62-328A81FD0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8CA3F-B974-4529-A75F-6181A2DF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E3F90-6D75-4C71-9A81-44D288C3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CE1B-2699-42E7-A8EB-5E0D16A5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0D3F7-A20C-4251-84BF-C534F59AF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69C45-1669-45CA-8C54-CD1F60D0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714C9-9A1D-4B9F-9A76-F908B68A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1ED82-1BE1-452E-BE42-FF1EA7EBD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6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88F94-1384-46C8-8494-7A6FD3591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BD4F6-5B32-4146-A3F9-5D886BD3F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D92D0-8F4F-4160-8FBD-D2B30B20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9044F-CE63-4DE0-8E4D-59A7A6DB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0EC33-4C78-4A05-86E7-A7414150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0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D93B-3FA2-48BB-9D24-184E79CC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1666D-6476-4126-8363-08A2E9E1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DE020-7A57-4DF4-AEE3-56ABB4CCB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11586-AE60-41FB-8D7A-2BA32399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78902-0A16-46A8-832F-606E9E76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9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2D525-61C0-4168-B1AF-13E30084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8089C-C4E1-40FA-B10D-4F56FD05F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3FC52-38A3-4CB3-885F-0CC79E7F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CA84C-60F5-46BB-8A23-74D3C2A1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F2B74-5E90-4E82-8CF3-2589F44E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9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D92E-B989-44C5-8B99-7AA337DF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05097-9B54-41F5-BAA5-0D0F8D7A3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4E43D-15D8-4F0A-8584-EFFC76F10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32006-F179-4C12-811D-33DC3C3F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31768-C490-452C-BF41-AFF6AB5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43685-606C-4670-B1A5-44472304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5DC2-2396-4953-A594-9A1482FF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C8213-2EB2-421A-8C25-87AA9D675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0530E-65BC-45F4-A405-6330DB6A8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95DF4-2E47-4EFF-8341-0595A0197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F8F75-C86F-4971-BB12-5E91AC60A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2E6C2A-4A3F-4BEE-B7BA-A316EC8E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A0F65D-9416-4E2D-A74B-7CE38F4A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FFDB3-3686-49B8-9B6E-0EF6FBE3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0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DDC5-5D88-4400-8DFF-4CEA09D7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6D947-0913-4606-B695-98992E17A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CC8CC-D98D-4AC0-8C9A-DE4AF6C9A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99B0E-B367-4D62-B6CF-DCA21D2B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0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4ADDC-83A0-4954-A018-3B88E5AC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3DD65-BA68-4F64-9AE9-DEE1D2B2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35B9-96DE-4424-9548-CDFD3ACB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2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3270-3973-4182-B79F-D6223E52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34085-7139-4923-8ADD-F8F3B8FD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79E52-5003-4481-8648-D62D351AA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65F04-08CF-4E7A-8782-9A639248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62A56-7DE4-4104-B7E7-047786929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33613-00AA-4083-851D-5E7E9063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4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1092-3F20-443E-A96D-C3BF7628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A67E7-F6A7-443D-A70B-9D301CE4F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07D60-2AAA-40E1-BD36-1E2CA341F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725A8-5A4D-415D-A0F1-F3D5E536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1F10-72E0-4A47-8DE8-A414C5AC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1917C-0E49-4D32-8841-13755B81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0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228ED-A2CA-44F9-AB55-BE84D6B3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C4800-9442-46E5-93FA-C91306C4F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082B8-DAB6-4B5F-A20F-ABF9E07DC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36C40-29DD-4E30-8EDA-DC2B0A28159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3750E-447F-4EBC-B611-AAF576BD8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A434A-4735-4629-B42D-76116095C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0CEDD-397A-4397-A6BE-C5D3D5F77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8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936F603-1DCD-4659-B3E6-4BF5D3E432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52369-601E-432F-B4C0-45F817AC1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Luxury Used Cars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869E2-D719-44A5-B787-BBDB4A38B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Team members:</a:t>
            </a:r>
          </a:p>
          <a:p>
            <a:r>
              <a:rPr lang="en-US" sz="1300">
                <a:solidFill>
                  <a:srgbClr val="FFFFFF"/>
                </a:solidFill>
              </a:rPr>
              <a:t>Hazim Bukhari</a:t>
            </a:r>
          </a:p>
          <a:p>
            <a:r>
              <a:rPr lang="en-US" sz="1300">
                <a:solidFill>
                  <a:srgbClr val="FFFFFF"/>
                </a:solidFill>
              </a:rPr>
              <a:t>Amena AlSamah</a:t>
            </a:r>
          </a:p>
          <a:p>
            <a:r>
              <a:rPr lang="en-US" sz="1300">
                <a:solidFill>
                  <a:srgbClr val="FFFFFF"/>
                </a:solidFill>
              </a:rPr>
              <a:t>Rashed AlHilal</a:t>
            </a:r>
          </a:p>
        </p:txBody>
      </p:sp>
    </p:spTree>
    <p:extLst>
      <p:ext uri="{BB962C8B-B14F-4D97-AF65-F5344CB8AC3E}">
        <p14:creationId xmlns:p14="http://schemas.microsoft.com/office/powerpoint/2010/main" val="14046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DDF90-7641-46DA-BA1E-0385AF6F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A886F62D-E0BC-4DD1-9D53-8C9FB740F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2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97B7-1F32-493E-8007-DF179558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accent5"/>
                </a:solidFill>
              </a:rPr>
              <a:t>Business Problem.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262DD8-21AD-49A5-AEC8-3C1A84FAD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115892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310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D5F12-6165-44A6-A57B-69CA1ED6F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Why are we doing this?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A19725-1508-4D6F-BB71-66ADCE950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99725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024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D9E8-3898-435E-A338-DE5C05E4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going to do it?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CFFD8E-8270-4D9C-AA84-A91B962CD60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30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AD056-3D39-4483-9AE9-3494AC19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Findings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22A9753-4832-476F-9543-E7EBB29AE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67" y="1257300"/>
            <a:ext cx="8298896" cy="45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07C22-358A-4C10-843F-B1472723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Predicting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2FFA3D8-BED5-46F4-80DD-BE3A28284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89" y="1260566"/>
            <a:ext cx="8247058" cy="447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4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FD00A-AF61-495D-9E12-FB69456D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Findings Cont.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B7996F6-DC7C-4542-B951-B3F0F4C5C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89" y="1260567"/>
            <a:ext cx="8331336" cy="451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2AE89-B48F-457D-B247-5AB9BD04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551ED71-D526-48D5-82CB-66D40F6669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0700" y="624568"/>
          <a:ext cx="5753098" cy="5412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17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C3A4B-3F09-48A3-AFAA-17C6D5DA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Recommendation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80A15F-DBBA-44B8-9E1C-AB1EBC84F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95898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816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3260</TotalTime>
  <Words>130</Words>
  <Application>Microsoft Office PowerPoint</Application>
  <PresentationFormat>Widescreen</PresentationFormat>
  <Paragraphs>33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Luxury Used Cars Analysis</vt:lpstr>
      <vt:lpstr>Business Problem.</vt:lpstr>
      <vt:lpstr>Why are we doing this?</vt:lpstr>
      <vt:lpstr>How are we going to do it?</vt:lpstr>
      <vt:lpstr>Findings</vt:lpstr>
      <vt:lpstr>Predicting</vt:lpstr>
      <vt:lpstr>Findings Cont.</vt:lpstr>
      <vt:lpstr>Conclusion</vt:lpstr>
      <vt:lpstr>Recommendation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Luxury Used Cars Analysis</dc:title>
  <dc:creator>HAZIM TALAAT ABDULLAH BUKHARI</dc:creator>
  <cp:lastModifiedBy>HAZIM TALAAT ABDULLAH BUKHARI</cp:lastModifiedBy>
  <cp:revision>6</cp:revision>
  <dcterms:created xsi:type="dcterms:W3CDTF">2021-10-20T08:00:12Z</dcterms:created>
  <dcterms:modified xsi:type="dcterms:W3CDTF">2021-10-22T14:40:52Z</dcterms:modified>
</cp:coreProperties>
</file>